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68" r:id="rId1"/>
    <p:sldMasterId id="2147483669" r:id="rId2"/>
  </p:sldMasterIdLst>
  <p:notesMasterIdLst>
    <p:notesMasterId r:id="rId47"/>
  </p:notesMasterIdLst>
  <p:sldIdLst>
    <p:sldId id="256" r:id="rId3"/>
    <p:sldId id="286" r:id="rId4"/>
    <p:sldId id="287" r:id="rId5"/>
    <p:sldId id="261" r:id="rId6"/>
    <p:sldId id="275" r:id="rId7"/>
    <p:sldId id="289" r:id="rId8"/>
    <p:sldId id="291" r:id="rId9"/>
    <p:sldId id="297" r:id="rId10"/>
    <p:sldId id="292" r:id="rId11"/>
    <p:sldId id="295" r:id="rId12"/>
    <p:sldId id="296" r:id="rId13"/>
    <p:sldId id="298" r:id="rId14"/>
    <p:sldId id="257" r:id="rId15"/>
    <p:sldId id="280" r:id="rId16"/>
    <p:sldId id="300" r:id="rId17"/>
    <p:sldId id="301" r:id="rId18"/>
    <p:sldId id="319" r:id="rId19"/>
    <p:sldId id="302" r:id="rId20"/>
    <p:sldId id="318" r:id="rId21"/>
    <p:sldId id="258" r:id="rId22"/>
    <p:sldId id="304" r:id="rId23"/>
    <p:sldId id="263" r:id="rId24"/>
    <p:sldId id="320" r:id="rId25"/>
    <p:sldId id="307" r:id="rId26"/>
    <p:sldId id="306" r:id="rId27"/>
    <p:sldId id="266" r:id="rId28"/>
    <p:sldId id="277" r:id="rId29"/>
    <p:sldId id="308" r:id="rId30"/>
    <p:sldId id="309" r:id="rId31"/>
    <p:sldId id="310" r:id="rId32"/>
    <p:sldId id="321" r:id="rId33"/>
    <p:sldId id="262" r:id="rId34"/>
    <p:sldId id="311" r:id="rId35"/>
    <p:sldId id="312" r:id="rId36"/>
    <p:sldId id="322" r:id="rId37"/>
    <p:sldId id="260" r:id="rId38"/>
    <p:sldId id="314" r:id="rId39"/>
    <p:sldId id="315" r:id="rId40"/>
    <p:sldId id="323" r:id="rId41"/>
    <p:sldId id="316" r:id="rId42"/>
    <p:sldId id="324" r:id="rId43"/>
    <p:sldId id="281" r:id="rId44"/>
    <p:sldId id="272" r:id="rId45"/>
    <p:sldId id="317" r:id="rId46"/>
  </p:sldIdLst>
  <p:sldSz cx="9144000" cy="5143500" type="screen16x9"/>
  <p:notesSz cx="6858000" cy="9144000"/>
  <p:embeddedFontLst>
    <p:embeddedFont>
      <p:font typeface="Wingdings 3" panose="05040102010807070707" pitchFamily="18" charset="2"/>
      <p:regular r:id="rId48"/>
    </p:embeddedFont>
    <p:embeddedFont>
      <p:font typeface="Muli" panose="020B0604020202020204" charset="0"/>
      <p:regular r:id="rId49"/>
      <p:bold r:id="rId50"/>
      <p:italic r:id="rId51"/>
      <p:boldItalic r:id="rId52"/>
    </p:embeddedFont>
    <p:embeddedFont>
      <p:font typeface="Georgia" panose="02040502050405020303" pitchFamily="18" charset="0"/>
      <p:regular r:id="rId53"/>
      <p:bold r:id="rId54"/>
      <p:italic r:id="rId55"/>
      <p:boldItalic r:id="rId56"/>
    </p:embeddedFont>
    <p:embeddedFont>
      <p:font typeface="Calibri" panose="020F0502020204030204" pitchFamily="34" charset="0"/>
      <p:regular r:id="rId57"/>
      <p:bold r:id="rId58"/>
      <p:italic r:id="rId59"/>
      <p:boldItalic r:id="rId6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43E0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3967C74-101C-43CF-94E0-0E634D0EC689}">
  <a:tblStyle styleId="{A3967C74-101C-43CF-94E0-0E634D0EC689}"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2460" autoAdjust="0"/>
  </p:normalViewPr>
  <p:slideViewPr>
    <p:cSldViewPr snapToGrid="0">
      <p:cViewPr varScale="1">
        <p:scale>
          <a:sx n="91" d="100"/>
          <a:sy n="91" d="100"/>
        </p:scale>
        <p:origin x="786"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notesMaster" Target="notesMasters/notesMaster1.xml"/><Relationship Id="rId50" Type="http://schemas.openxmlformats.org/officeDocument/2006/relationships/font" Target="fonts/font3.fntdata"/><Relationship Id="rId55" Type="http://schemas.openxmlformats.org/officeDocument/2006/relationships/font" Target="fonts/font8.fntdata"/><Relationship Id="rId63"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font" Target="fonts/font6.fntdata"/><Relationship Id="rId58" Type="http://schemas.openxmlformats.org/officeDocument/2006/relationships/font" Target="fonts/font11.fntdata"/><Relationship Id="rId5" Type="http://schemas.openxmlformats.org/officeDocument/2006/relationships/slide" Target="slides/slide3.xml"/><Relationship Id="rId61" Type="http://schemas.openxmlformats.org/officeDocument/2006/relationships/presProps" Target="presProp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font" Target="fonts/font1.fntdata"/><Relationship Id="rId56" Type="http://schemas.openxmlformats.org/officeDocument/2006/relationships/font" Target="fonts/font9.fntdata"/><Relationship Id="rId64"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font" Target="fonts/font4.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font" Target="fonts/font12.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font" Target="fonts/font7.fntdata"/><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font" Target="fonts/font2.fntdata"/><Relationship Id="rId57" Type="http://schemas.openxmlformats.org/officeDocument/2006/relationships/font" Target="fonts/font10.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font" Target="fonts/font5.fntdata"/><Relationship Id="rId60" Type="http://schemas.openxmlformats.org/officeDocument/2006/relationships/font" Target="fonts/font13.fntdata"/><Relationship Id="rId4" Type="http://schemas.openxmlformats.org/officeDocument/2006/relationships/slide" Target="slides/slide2.xml"/><Relationship Id="rId9"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B99C43E-5CEF-4FC2-9BB3-D2A0BB0C8285}" type="doc">
      <dgm:prSet loTypeId="urn:microsoft.com/office/officeart/2005/8/layout/chart3" loCatId="relationship" qsTypeId="urn:microsoft.com/office/officeart/2005/8/quickstyle/simple1" qsCatId="simple" csTypeId="urn:microsoft.com/office/officeart/2005/8/colors/accent1_2" csCatId="accent1" phldr="1"/>
      <dgm:spPr/>
    </dgm:pt>
    <dgm:pt modelId="{1EC2E6B1-ABE9-4C9B-BCED-D591746C10A5}">
      <dgm:prSet phldrT="[Texto]"/>
      <dgm:spPr/>
      <dgm:t>
        <a:bodyPr/>
        <a:lstStyle/>
        <a:p>
          <a:r>
            <a:rPr lang="es-MX" b="1" i="0" dirty="0" smtClean="0"/>
            <a:t>Acceso a Red</a:t>
          </a:r>
          <a:r>
            <a:rPr lang="es-MX" b="0" i="0" dirty="0" smtClean="0"/>
            <a:t>: Establecemos reglas de envío.</a:t>
          </a:r>
          <a:endParaRPr lang="es-EC" dirty="0"/>
        </a:p>
      </dgm:t>
    </dgm:pt>
    <dgm:pt modelId="{D6C26499-8B74-45C5-83B2-AE8A3F2664E8}" type="parTrans" cxnId="{BFCA7F7F-F162-4094-8976-9C2C7570D642}">
      <dgm:prSet/>
      <dgm:spPr/>
      <dgm:t>
        <a:bodyPr/>
        <a:lstStyle/>
        <a:p>
          <a:endParaRPr lang="es-EC"/>
        </a:p>
      </dgm:t>
    </dgm:pt>
    <dgm:pt modelId="{CC6FBAE7-7AD2-4AC4-8C70-01DD40A5A756}" type="sibTrans" cxnId="{BFCA7F7F-F162-4094-8976-9C2C7570D642}">
      <dgm:prSet/>
      <dgm:spPr/>
      <dgm:t>
        <a:bodyPr/>
        <a:lstStyle/>
        <a:p>
          <a:endParaRPr lang="es-EC"/>
        </a:p>
      </dgm:t>
    </dgm:pt>
    <dgm:pt modelId="{6E6A68F9-80CE-4AC6-8787-43FC5BBFBBA7}">
      <dgm:prSet phldrT="[Texto]"/>
      <dgm:spPr/>
      <dgm:t>
        <a:bodyPr/>
        <a:lstStyle/>
        <a:p>
          <a:r>
            <a:rPr lang="es-MX" b="1" i="0" dirty="0" smtClean="0"/>
            <a:t>Internet</a:t>
          </a:r>
          <a:r>
            <a:rPr lang="es-MX" b="0" i="0" dirty="0" smtClean="0"/>
            <a:t>: Se encarga de la salida de paquete de datos.</a:t>
          </a:r>
          <a:endParaRPr lang="es-EC" dirty="0"/>
        </a:p>
      </dgm:t>
    </dgm:pt>
    <dgm:pt modelId="{087F1716-0471-4EFA-89FD-57DB6A458733}" type="parTrans" cxnId="{1C9619A7-94CE-4CF6-945C-DC7F53281DDA}">
      <dgm:prSet/>
      <dgm:spPr/>
      <dgm:t>
        <a:bodyPr/>
        <a:lstStyle/>
        <a:p>
          <a:endParaRPr lang="es-EC"/>
        </a:p>
      </dgm:t>
    </dgm:pt>
    <dgm:pt modelId="{D0FBA68B-5C98-4C37-8BBA-C217B8702EEC}" type="sibTrans" cxnId="{1C9619A7-94CE-4CF6-945C-DC7F53281DDA}">
      <dgm:prSet/>
      <dgm:spPr/>
      <dgm:t>
        <a:bodyPr/>
        <a:lstStyle/>
        <a:p>
          <a:endParaRPr lang="es-EC"/>
        </a:p>
      </dgm:t>
    </dgm:pt>
    <dgm:pt modelId="{D90CF364-B455-4471-AFCF-6A2606DD1BA4}">
      <dgm:prSet phldrT="[Texto]"/>
      <dgm:spPr/>
      <dgm:t>
        <a:bodyPr/>
        <a:lstStyle/>
        <a:p>
          <a:r>
            <a:rPr lang="es-MX" b="1" i="0" dirty="0" smtClean="0"/>
            <a:t>Transporte</a:t>
          </a:r>
          <a:r>
            <a:rPr lang="es-MX" b="0" i="0" dirty="0" smtClean="0"/>
            <a:t>: Direccionamiento y mejor ruta, esta se encarga de llevar un mejor flujo de datos.</a:t>
          </a:r>
          <a:endParaRPr lang="es-EC" dirty="0"/>
        </a:p>
      </dgm:t>
    </dgm:pt>
    <dgm:pt modelId="{605B0852-DAD0-4AA3-9F63-8C041DA2DA26}" type="parTrans" cxnId="{6668B93E-91A4-415C-978A-BBCAEA0B665A}">
      <dgm:prSet/>
      <dgm:spPr/>
      <dgm:t>
        <a:bodyPr/>
        <a:lstStyle/>
        <a:p>
          <a:endParaRPr lang="es-EC"/>
        </a:p>
      </dgm:t>
    </dgm:pt>
    <dgm:pt modelId="{F0101FE2-1C3F-450D-80D7-65403A037B80}" type="sibTrans" cxnId="{6668B93E-91A4-415C-978A-BBCAEA0B665A}">
      <dgm:prSet/>
      <dgm:spPr/>
      <dgm:t>
        <a:bodyPr/>
        <a:lstStyle/>
        <a:p>
          <a:endParaRPr lang="es-EC"/>
        </a:p>
      </dgm:t>
    </dgm:pt>
    <dgm:pt modelId="{EA9C72BB-BCE6-4668-8E69-08E98C9B0BB4}">
      <dgm:prSet phldrT="[Texto]"/>
      <dgm:spPr/>
      <dgm:t>
        <a:bodyPr/>
        <a:lstStyle/>
        <a:p>
          <a:r>
            <a:rPr lang="es-MX" b="1" i="0" dirty="0" smtClean="0"/>
            <a:t>Aplicación</a:t>
          </a:r>
          <a:r>
            <a:rPr lang="es-MX" b="0" i="0" dirty="0" smtClean="0"/>
            <a:t>: </a:t>
          </a:r>
          <a:r>
            <a:rPr lang="es-MX" b="0" i="0" dirty="0" err="1" smtClean="0"/>
            <a:t>Interactua</a:t>
          </a:r>
          <a:r>
            <a:rPr lang="es-MX" b="0" i="0" dirty="0" smtClean="0"/>
            <a:t> con el usuario por medio de los protocolos como SMTP, FTP, Telnet, </a:t>
          </a:r>
          <a:r>
            <a:rPr lang="es-MX" b="0" i="0" dirty="0" err="1" smtClean="0"/>
            <a:t>etc</a:t>
          </a:r>
          <a:endParaRPr lang="es-EC" dirty="0"/>
        </a:p>
      </dgm:t>
    </dgm:pt>
    <dgm:pt modelId="{766ECB59-447E-4D2C-AEFB-ADD33EE15B55}" type="parTrans" cxnId="{6246DF36-FE5E-4292-A59D-8AEB15D12C17}">
      <dgm:prSet/>
      <dgm:spPr/>
      <dgm:t>
        <a:bodyPr/>
        <a:lstStyle/>
        <a:p>
          <a:endParaRPr lang="es-EC"/>
        </a:p>
      </dgm:t>
    </dgm:pt>
    <dgm:pt modelId="{B87867E4-1E0C-4E91-ABF7-FDDB50CA9790}" type="sibTrans" cxnId="{6246DF36-FE5E-4292-A59D-8AEB15D12C17}">
      <dgm:prSet/>
      <dgm:spPr/>
      <dgm:t>
        <a:bodyPr/>
        <a:lstStyle/>
        <a:p>
          <a:endParaRPr lang="es-EC"/>
        </a:p>
      </dgm:t>
    </dgm:pt>
    <dgm:pt modelId="{B7DB439F-B832-4E7D-84A8-09FFDE2D7DCF}" type="pres">
      <dgm:prSet presAssocID="{BB99C43E-5CEF-4FC2-9BB3-D2A0BB0C8285}" presName="compositeShape" presStyleCnt="0">
        <dgm:presLayoutVars>
          <dgm:chMax val="7"/>
          <dgm:dir/>
          <dgm:resizeHandles val="exact"/>
        </dgm:presLayoutVars>
      </dgm:prSet>
      <dgm:spPr/>
    </dgm:pt>
    <dgm:pt modelId="{C7DDE7BF-2BB0-4A49-904E-A01D96D1AE91}" type="pres">
      <dgm:prSet presAssocID="{BB99C43E-5CEF-4FC2-9BB3-D2A0BB0C8285}" presName="wedge1" presStyleLbl="node1" presStyleIdx="0" presStyleCnt="4"/>
      <dgm:spPr/>
      <dgm:t>
        <a:bodyPr/>
        <a:lstStyle/>
        <a:p>
          <a:endParaRPr lang="es-EC"/>
        </a:p>
      </dgm:t>
    </dgm:pt>
    <dgm:pt modelId="{6D237DCD-3528-43D9-BBEB-7626B1007D5A}" type="pres">
      <dgm:prSet presAssocID="{BB99C43E-5CEF-4FC2-9BB3-D2A0BB0C8285}" presName="wedge1Tx" presStyleLbl="node1" presStyleIdx="0" presStyleCnt="4">
        <dgm:presLayoutVars>
          <dgm:chMax val="0"/>
          <dgm:chPref val="0"/>
          <dgm:bulletEnabled val="1"/>
        </dgm:presLayoutVars>
      </dgm:prSet>
      <dgm:spPr/>
      <dgm:t>
        <a:bodyPr/>
        <a:lstStyle/>
        <a:p>
          <a:endParaRPr lang="es-EC"/>
        </a:p>
      </dgm:t>
    </dgm:pt>
    <dgm:pt modelId="{2C523C2C-C37B-4968-9E21-4393479800EF}" type="pres">
      <dgm:prSet presAssocID="{BB99C43E-5CEF-4FC2-9BB3-D2A0BB0C8285}" presName="wedge2" presStyleLbl="node1" presStyleIdx="1" presStyleCnt="4" custLinFactNeighborX="4618" custLinFactNeighborY="308"/>
      <dgm:spPr/>
      <dgm:t>
        <a:bodyPr/>
        <a:lstStyle/>
        <a:p>
          <a:endParaRPr lang="es-EC"/>
        </a:p>
      </dgm:t>
    </dgm:pt>
    <dgm:pt modelId="{1C08A816-68AD-4E31-AD02-76FC643D1D33}" type="pres">
      <dgm:prSet presAssocID="{BB99C43E-5CEF-4FC2-9BB3-D2A0BB0C8285}" presName="wedge2Tx" presStyleLbl="node1" presStyleIdx="1" presStyleCnt="4">
        <dgm:presLayoutVars>
          <dgm:chMax val="0"/>
          <dgm:chPref val="0"/>
          <dgm:bulletEnabled val="1"/>
        </dgm:presLayoutVars>
      </dgm:prSet>
      <dgm:spPr/>
      <dgm:t>
        <a:bodyPr/>
        <a:lstStyle/>
        <a:p>
          <a:endParaRPr lang="es-EC"/>
        </a:p>
      </dgm:t>
    </dgm:pt>
    <dgm:pt modelId="{533E3C47-35A7-499D-B6FC-954257FDA7CE}" type="pres">
      <dgm:prSet presAssocID="{BB99C43E-5CEF-4FC2-9BB3-D2A0BB0C8285}" presName="wedge3" presStyleLbl="node1" presStyleIdx="2" presStyleCnt="4" custLinFactNeighborX="-616" custLinFactNeighborY="308"/>
      <dgm:spPr/>
      <dgm:t>
        <a:bodyPr/>
        <a:lstStyle/>
        <a:p>
          <a:endParaRPr lang="es-EC"/>
        </a:p>
      </dgm:t>
    </dgm:pt>
    <dgm:pt modelId="{3601A2DB-B0A1-45BB-B6B6-864AD70F8CED}" type="pres">
      <dgm:prSet presAssocID="{BB99C43E-5CEF-4FC2-9BB3-D2A0BB0C8285}" presName="wedge3Tx" presStyleLbl="node1" presStyleIdx="2" presStyleCnt="4">
        <dgm:presLayoutVars>
          <dgm:chMax val="0"/>
          <dgm:chPref val="0"/>
          <dgm:bulletEnabled val="1"/>
        </dgm:presLayoutVars>
      </dgm:prSet>
      <dgm:spPr/>
      <dgm:t>
        <a:bodyPr/>
        <a:lstStyle/>
        <a:p>
          <a:endParaRPr lang="es-EC"/>
        </a:p>
      </dgm:t>
    </dgm:pt>
    <dgm:pt modelId="{85C9244F-B667-4A4D-B684-5A1E613E2EEB}" type="pres">
      <dgm:prSet presAssocID="{BB99C43E-5CEF-4FC2-9BB3-D2A0BB0C8285}" presName="wedge4" presStyleLbl="node1" presStyleIdx="3" presStyleCnt="4" custLinFactNeighborX="-573" custLinFactNeighborY="-4659"/>
      <dgm:spPr/>
      <dgm:t>
        <a:bodyPr/>
        <a:lstStyle/>
        <a:p>
          <a:endParaRPr lang="es-EC"/>
        </a:p>
      </dgm:t>
    </dgm:pt>
    <dgm:pt modelId="{0CA6AD4D-2B9A-461A-A7F0-556212B2D356}" type="pres">
      <dgm:prSet presAssocID="{BB99C43E-5CEF-4FC2-9BB3-D2A0BB0C8285}" presName="wedge4Tx" presStyleLbl="node1" presStyleIdx="3" presStyleCnt="4">
        <dgm:presLayoutVars>
          <dgm:chMax val="0"/>
          <dgm:chPref val="0"/>
          <dgm:bulletEnabled val="1"/>
        </dgm:presLayoutVars>
      </dgm:prSet>
      <dgm:spPr/>
      <dgm:t>
        <a:bodyPr/>
        <a:lstStyle/>
        <a:p>
          <a:endParaRPr lang="es-EC"/>
        </a:p>
      </dgm:t>
    </dgm:pt>
  </dgm:ptLst>
  <dgm:cxnLst>
    <dgm:cxn modelId="{5518CFB7-2A63-42B1-BA85-468A7B150D08}" type="presOf" srcId="{D90CF364-B455-4471-AFCF-6A2606DD1BA4}" destId="{533E3C47-35A7-499D-B6FC-954257FDA7CE}" srcOrd="0" destOrd="0" presId="urn:microsoft.com/office/officeart/2005/8/layout/chart3"/>
    <dgm:cxn modelId="{6246DF36-FE5E-4292-A59D-8AEB15D12C17}" srcId="{BB99C43E-5CEF-4FC2-9BB3-D2A0BB0C8285}" destId="{EA9C72BB-BCE6-4668-8E69-08E98C9B0BB4}" srcOrd="3" destOrd="0" parTransId="{766ECB59-447E-4D2C-AEFB-ADD33EE15B55}" sibTransId="{B87867E4-1E0C-4E91-ABF7-FDDB50CA9790}"/>
    <dgm:cxn modelId="{166B8C53-F7C0-4ACE-B3B7-3C392F6740D5}" type="presOf" srcId="{6E6A68F9-80CE-4AC6-8787-43FC5BBFBBA7}" destId="{2C523C2C-C37B-4968-9E21-4393479800EF}" srcOrd="0" destOrd="0" presId="urn:microsoft.com/office/officeart/2005/8/layout/chart3"/>
    <dgm:cxn modelId="{BFCA7F7F-F162-4094-8976-9C2C7570D642}" srcId="{BB99C43E-5CEF-4FC2-9BB3-D2A0BB0C8285}" destId="{1EC2E6B1-ABE9-4C9B-BCED-D591746C10A5}" srcOrd="0" destOrd="0" parTransId="{D6C26499-8B74-45C5-83B2-AE8A3F2664E8}" sibTransId="{CC6FBAE7-7AD2-4AC4-8C70-01DD40A5A756}"/>
    <dgm:cxn modelId="{1C9619A7-94CE-4CF6-945C-DC7F53281DDA}" srcId="{BB99C43E-5CEF-4FC2-9BB3-D2A0BB0C8285}" destId="{6E6A68F9-80CE-4AC6-8787-43FC5BBFBBA7}" srcOrd="1" destOrd="0" parTransId="{087F1716-0471-4EFA-89FD-57DB6A458733}" sibTransId="{D0FBA68B-5C98-4C37-8BBA-C217B8702EEC}"/>
    <dgm:cxn modelId="{18BC92B6-E003-4A62-AB09-F3AC4749F745}" type="presOf" srcId="{EA9C72BB-BCE6-4668-8E69-08E98C9B0BB4}" destId="{0CA6AD4D-2B9A-461A-A7F0-556212B2D356}" srcOrd="1" destOrd="0" presId="urn:microsoft.com/office/officeart/2005/8/layout/chart3"/>
    <dgm:cxn modelId="{F614AFC3-85B1-4883-8096-07108253E314}" type="presOf" srcId="{D90CF364-B455-4471-AFCF-6A2606DD1BA4}" destId="{3601A2DB-B0A1-45BB-B6B6-864AD70F8CED}" srcOrd="1" destOrd="0" presId="urn:microsoft.com/office/officeart/2005/8/layout/chart3"/>
    <dgm:cxn modelId="{6668B93E-91A4-415C-978A-BBCAEA0B665A}" srcId="{BB99C43E-5CEF-4FC2-9BB3-D2A0BB0C8285}" destId="{D90CF364-B455-4471-AFCF-6A2606DD1BA4}" srcOrd="2" destOrd="0" parTransId="{605B0852-DAD0-4AA3-9F63-8C041DA2DA26}" sibTransId="{F0101FE2-1C3F-450D-80D7-65403A037B80}"/>
    <dgm:cxn modelId="{1FF61134-2CFD-4041-807F-03EEA8513555}" type="presOf" srcId="{6E6A68F9-80CE-4AC6-8787-43FC5BBFBBA7}" destId="{1C08A816-68AD-4E31-AD02-76FC643D1D33}" srcOrd="1" destOrd="0" presId="urn:microsoft.com/office/officeart/2005/8/layout/chart3"/>
    <dgm:cxn modelId="{F7E431F1-286A-4ABB-A2EF-000993C5FF53}" type="presOf" srcId="{EA9C72BB-BCE6-4668-8E69-08E98C9B0BB4}" destId="{85C9244F-B667-4A4D-B684-5A1E613E2EEB}" srcOrd="0" destOrd="0" presId="urn:microsoft.com/office/officeart/2005/8/layout/chart3"/>
    <dgm:cxn modelId="{D05A67F9-F976-4EE7-8A14-42ABEF42C952}" type="presOf" srcId="{1EC2E6B1-ABE9-4C9B-BCED-D591746C10A5}" destId="{C7DDE7BF-2BB0-4A49-904E-A01D96D1AE91}" srcOrd="0" destOrd="0" presId="urn:microsoft.com/office/officeart/2005/8/layout/chart3"/>
    <dgm:cxn modelId="{2E11CAAF-FDD4-4F2A-BBDC-04DCB0CA7404}" type="presOf" srcId="{BB99C43E-5CEF-4FC2-9BB3-D2A0BB0C8285}" destId="{B7DB439F-B832-4E7D-84A8-09FFDE2D7DCF}" srcOrd="0" destOrd="0" presId="urn:microsoft.com/office/officeart/2005/8/layout/chart3"/>
    <dgm:cxn modelId="{1EE56725-394F-41CA-BC51-682C67A925AD}" type="presOf" srcId="{1EC2E6B1-ABE9-4C9B-BCED-D591746C10A5}" destId="{6D237DCD-3528-43D9-BBEB-7626B1007D5A}" srcOrd="1" destOrd="0" presId="urn:microsoft.com/office/officeart/2005/8/layout/chart3"/>
    <dgm:cxn modelId="{020514E6-C82C-4D3D-9431-7123E68E278C}" type="presParOf" srcId="{B7DB439F-B832-4E7D-84A8-09FFDE2D7DCF}" destId="{C7DDE7BF-2BB0-4A49-904E-A01D96D1AE91}" srcOrd="0" destOrd="0" presId="urn:microsoft.com/office/officeart/2005/8/layout/chart3"/>
    <dgm:cxn modelId="{5234F0A3-1E43-437A-B1C2-B739E878A10C}" type="presParOf" srcId="{B7DB439F-B832-4E7D-84A8-09FFDE2D7DCF}" destId="{6D237DCD-3528-43D9-BBEB-7626B1007D5A}" srcOrd="1" destOrd="0" presId="urn:microsoft.com/office/officeart/2005/8/layout/chart3"/>
    <dgm:cxn modelId="{6935DBC9-8BE5-4F9C-8794-692B989BDB87}" type="presParOf" srcId="{B7DB439F-B832-4E7D-84A8-09FFDE2D7DCF}" destId="{2C523C2C-C37B-4968-9E21-4393479800EF}" srcOrd="2" destOrd="0" presId="urn:microsoft.com/office/officeart/2005/8/layout/chart3"/>
    <dgm:cxn modelId="{D941AC39-3C57-4CAF-A684-3505BB90EF53}" type="presParOf" srcId="{B7DB439F-B832-4E7D-84A8-09FFDE2D7DCF}" destId="{1C08A816-68AD-4E31-AD02-76FC643D1D33}" srcOrd="3" destOrd="0" presId="urn:microsoft.com/office/officeart/2005/8/layout/chart3"/>
    <dgm:cxn modelId="{A3FC0077-3B95-4B17-B446-14966306058C}" type="presParOf" srcId="{B7DB439F-B832-4E7D-84A8-09FFDE2D7DCF}" destId="{533E3C47-35A7-499D-B6FC-954257FDA7CE}" srcOrd="4" destOrd="0" presId="urn:microsoft.com/office/officeart/2005/8/layout/chart3"/>
    <dgm:cxn modelId="{08573AAF-D569-4000-BEC9-E62920C14E77}" type="presParOf" srcId="{B7DB439F-B832-4E7D-84A8-09FFDE2D7DCF}" destId="{3601A2DB-B0A1-45BB-B6B6-864AD70F8CED}" srcOrd="5" destOrd="0" presId="urn:microsoft.com/office/officeart/2005/8/layout/chart3"/>
    <dgm:cxn modelId="{5140C0EC-B25F-42B4-9EAF-97CB5233B69B}" type="presParOf" srcId="{B7DB439F-B832-4E7D-84A8-09FFDE2D7DCF}" destId="{85C9244F-B667-4A4D-B684-5A1E613E2EEB}" srcOrd="6" destOrd="0" presId="urn:microsoft.com/office/officeart/2005/8/layout/chart3"/>
    <dgm:cxn modelId="{1C111E1A-90E6-4F56-9A7A-F4D4E5926865}" type="presParOf" srcId="{B7DB439F-B832-4E7D-84A8-09FFDE2D7DCF}" destId="{0CA6AD4D-2B9A-461A-A7F0-556212B2D356}" srcOrd="7" destOrd="0" presId="urn:microsoft.com/office/officeart/2005/8/layout/chart3"/>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extLst>
      <p:ext uri="{BB962C8B-B14F-4D97-AF65-F5344CB8AC3E}">
        <p14:creationId xmlns:p14="http://schemas.microsoft.com/office/powerpoint/2010/main" val="3424476398"/>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12267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4" name="Google Shape;454;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385125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0" name="Google Shape;350;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178379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03865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35ed75ccf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 name="Google Shape;361;g35ed75ccf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691229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534477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766998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 name="Google Shape;178;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133756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35f391192_0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35f391192_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577907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 name="Google Shape;178;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167200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35f391192_0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35f391192_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061210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706915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g35ed75ccf_0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0" name="Google Shape;430;g35ed75ccf_0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106250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0" name="Google Shape;350;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2749604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0" name="Google Shape;350;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967549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0" name="Google Shape;350;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1927733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969430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 name="Google Shape;125;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1388648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35ed75ccf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 name="Google Shape;361;g35ed75ccf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4455506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6231437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 name="Google Shape;178;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74118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 name="Google Shape;178;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764468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35ed75ccf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 name="Google Shape;361;g35ed75ccf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9889973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35ed75ccf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 name="Google Shape;361;g35ed75ccf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6597142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2" name="Google Shape;462;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6441816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35ed75ccf_0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 name="Google Shape;331;g35ed75ccf_0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1720130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134848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021594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g35ed75ccf_0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0" name="Google Shape;430;g35ed75ccf_0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388774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d2281b2f5_151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d2281b2f5_151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423670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821657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923137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 name="Google Shape;125;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2127951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Google Shape;10;p2"/>
          <p:cNvSpPr/>
          <p:nvPr/>
        </p:nvSpPr>
        <p:spPr>
          <a:xfrm>
            <a:off x="0" y="0"/>
            <a:ext cx="9144000" cy="5169000"/>
          </a:xfrm>
          <a:prstGeom prst="rect">
            <a:avLst/>
          </a:prstGeom>
          <a:solidFill>
            <a:srgbClr val="FFFFFF">
              <a:alpha val="26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2748000" y="747750"/>
            <a:ext cx="3648000" cy="3648000"/>
          </a:xfrm>
          <a:prstGeom prst="ellipse">
            <a:avLst/>
          </a:prstGeom>
          <a:solidFill>
            <a:srgbClr val="00B2FF">
              <a:alpha val="73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txBox="1">
            <a:spLocks noGrp="1"/>
          </p:cNvSpPr>
          <p:nvPr>
            <p:ph type="title"/>
          </p:nvPr>
        </p:nvSpPr>
        <p:spPr>
          <a:xfrm>
            <a:off x="2747950" y="747775"/>
            <a:ext cx="3648000" cy="3648000"/>
          </a:xfrm>
          <a:prstGeom prst="rect">
            <a:avLst/>
          </a:prstGeom>
        </p:spPr>
        <p:txBody>
          <a:bodyPr spcFirstLastPara="1" wrap="square" lIns="91425" tIns="91425" rIns="91425" bIns="91425" anchor="ctr" anchorCtr="0"/>
          <a:lstStyle>
            <a:lvl1pPr lvl="0" algn="ctr" rtl="0">
              <a:spcBef>
                <a:spcPts val="0"/>
              </a:spcBef>
              <a:spcAft>
                <a:spcPts val="0"/>
              </a:spcAft>
              <a:buNone/>
              <a:defRPr sz="2400"/>
            </a:lvl1pPr>
            <a:lvl2pPr lvl="1" rtl="0">
              <a:spcBef>
                <a:spcPts val="0"/>
              </a:spcBef>
              <a:spcAft>
                <a:spcPts val="0"/>
              </a:spcAft>
              <a:buNone/>
              <a:defRPr sz="2400"/>
            </a:lvl2pPr>
            <a:lvl3pPr lvl="2" rtl="0">
              <a:spcBef>
                <a:spcPts val="0"/>
              </a:spcBef>
              <a:spcAft>
                <a:spcPts val="0"/>
              </a:spcAft>
              <a:buNone/>
              <a:defRPr sz="2400"/>
            </a:lvl3pPr>
            <a:lvl4pPr lvl="3" rtl="0">
              <a:spcBef>
                <a:spcPts val="0"/>
              </a:spcBef>
              <a:spcAft>
                <a:spcPts val="0"/>
              </a:spcAft>
              <a:buNone/>
              <a:defRPr sz="2400"/>
            </a:lvl4pPr>
            <a:lvl5pPr lvl="4" rtl="0">
              <a:spcBef>
                <a:spcPts val="0"/>
              </a:spcBef>
              <a:spcAft>
                <a:spcPts val="0"/>
              </a:spcAft>
              <a:buNone/>
              <a:defRPr sz="2400"/>
            </a:lvl5pPr>
            <a:lvl6pPr lvl="5" rtl="0">
              <a:spcBef>
                <a:spcPts val="0"/>
              </a:spcBef>
              <a:spcAft>
                <a:spcPts val="0"/>
              </a:spcAft>
              <a:buNone/>
              <a:defRPr sz="2400"/>
            </a:lvl6pPr>
            <a:lvl7pPr lvl="6" rtl="0">
              <a:spcBef>
                <a:spcPts val="0"/>
              </a:spcBef>
              <a:spcAft>
                <a:spcPts val="0"/>
              </a:spcAft>
              <a:buNone/>
              <a:defRPr sz="2400"/>
            </a:lvl7pPr>
            <a:lvl8pPr lvl="7" rtl="0">
              <a:spcBef>
                <a:spcPts val="0"/>
              </a:spcBef>
              <a:spcAft>
                <a:spcPts val="0"/>
              </a:spcAft>
              <a:buNone/>
              <a:defRPr sz="2400"/>
            </a:lvl8pPr>
            <a:lvl9pPr lvl="8" rtl="0">
              <a:spcBef>
                <a:spcPts val="0"/>
              </a:spcBef>
              <a:spcAft>
                <a:spcPts val="0"/>
              </a:spcAft>
              <a:buNone/>
              <a:defRPr sz="24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59"/>
        <p:cNvGrpSpPr/>
        <p:nvPr/>
      </p:nvGrpSpPr>
      <p:grpSpPr>
        <a:xfrm>
          <a:off x="0" y="0"/>
          <a:ext cx="0" cy="0"/>
          <a:chOff x="0" y="0"/>
          <a:chExt cx="0" cy="0"/>
        </a:xfrm>
      </p:grpSpPr>
      <p:sp>
        <p:nvSpPr>
          <p:cNvPr id="60" name="Google Shape;60;p11"/>
          <p:cNvSpPr txBox="1">
            <a:spLocks noGrp="1"/>
          </p:cNvSpPr>
          <p:nvPr>
            <p:ph type="sldNum" idx="12"/>
          </p:nvPr>
        </p:nvSpPr>
        <p:spPr>
          <a:xfrm>
            <a:off x="8529670"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type="title">
  <p:cSld name="TITLE">
    <p:bg>
      <p:bgPr>
        <a:blipFill>
          <a:blip r:embed="rId2">
            <a:alphaModFix/>
          </a:blip>
          <a:stretch>
            <a:fillRect/>
          </a:stretch>
        </a:blipFill>
        <a:effectLst/>
      </p:bgPr>
    </p:bg>
    <p:spTree>
      <p:nvGrpSpPr>
        <p:cNvPr id="1" name="Shape 65"/>
        <p:cNvGrpSpPr/>
        <p:nvPr/>
      </p:nvGrpSpPr>
      <p:grpSpPr>
        <a:xfrm>
          <a:off x="0" y="0"/>
          <a:ext cx="0" cy="0"/>
          <a:chOff x="0" y="0"/>
          <a:chExt cx="0" cy="0"/>
        </a:xfrm>
      </p:grpSpPr>
      <p:sp>
        <p:nvSpPr>
          <p:cNvPr id="66" name="Google Shape;66;p13"/>
          <p:cNvSpPr/>
          <p:nvPr/>
        </p:nvSpPr>
        <p:spPr>
          <a:xfrm>
            <a:off x="0" y="0"/>
            <a:ext cx="9144000" cy="5169000"/>
          </a:xfrm>
          <a:prstGeom prst="rect">
            <a:avLst/>
          </a:prstGeom>
          <a:solidFill>
            <a:srgbClr val="FFFFFF">
              <a:alpha val="26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13"/>
          <p:cNvSpPr/>
          <p:nvPr/>
        </p:nvSpPr>
        <p:spPr>
          <a:xfrm>
            <a:off x="2748000" y="747750"/>
            <a:ext cx="3648000" cy="3648000"/>
          </a:xfrm>
          <a:prstGeom prst="ellipse">
            <a:avLst/>
          </a:prstGeom>
          <a:solidFill>
            <a:srgbClr val="00B2FF">
              <a:alpha val="73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13"/>
          <p:cNvSpPr txBox="1">
            <a:spLocks noGrp="1"/>
          </p:cNvSpPr>
          <p:nvPr>
            <p:ph type="title"/>
          </p:nvPr>
        </p:nvSpPr>
        <p:spPr>
          <a:xfrm>
            <a:off x="2747950" y="747775"/>
            <a:ext cx="3648000" cy="3648000"/>
          </a:xfrm>
          <a:prstGeom prst="rect">
            <a:avLst/>
          </a:prstGeom>
        </p:spPr>
        <p:txBody>
          <a:bodyPr spcFirstLastPara="1" wrap="square" lIns="91425" tIns="91425" rIns="91425" bIns="91425" anchor="ctr" anchorCtr="0"/>
          <a:lstStyle>
            <a:lvl1pPr lvl="0" algn="ctr" rtl="0">
              <a:spcBef>
                <a:spcPts val="0"/>
              </a:spcBef>
              <a:spcAft>
                <a:spcPts val="0"/>
              </a:spcAft>
              <a:buNone/>
              <a:defRPr sz="2400"/>
            </a:lvl1pPr>
            <a:lvl2pPr lvl="1" rtl="0">
              <a:spcBef>
                <a:spcPts val="0"/>
              </a:spcBef>
              <a:spcAft>
                <a:spcPts val="0"/>
              </a:spcAft>
              <a:buNone/>
              <a:defRPr sz="2400"/>
            </a:lvl2pPr>
            <a:lvl3pPr lvl="2" rtl="0">
              <a:spcBef>
                <a:spcPts val="0"/>
              </a:spcBef>
              <a:spcAft>
                <a:spcPts val="0"/>
              </a:spcAft>
              <a:buNone/>
              <a:defRPr sz="2400"/>
            </a:lvl3pPr>
            <a:lvl4pPr lvl="3" rtl="0">
              <a:spcBef>
                <a:spcPts val="0"/>
              </a:spcBef>
              <a:spcAft>
                <a:spcPts val="0"/>
              </a:spcAft>
              <a:buNone/>
              <a:defRPr sz="2400"/>
            </a:lvl4pPr>
            <a:lvl5pPr lvl="4" rtl="0">
              <a:spcBef>
                <a:spcPts val="0"/>
              </a:spcBef>
              <a:spcAft>
                <a:spcPts val="0"/>
              </a:spcAft>
              <a:buNone/>
              <a:defRPr sz="2400"/>
            </a:lvl5pPr>
            <a:lvl6pPr lvl="5" rtl="0">
              <a:spcBef>
                <a:spcPts val="0"/>
              </a:spcBef>
              <a:spcAft>
                <a:spcPts val="0"/>
              </a:spcAft>
              <a:buNone/>
              <a:defRPr sz="2400"/>
            </a:lvl6pPr>
            <a:lvl7pPr lvl="6" rtl="0">
              <a:spcBef>
                <a:spcPts val="0"/>
              </a:spcBef>
              <a:spcAft>
                <a:spcPts val="0"/>
              </a:spcAft>
              <a:buNone/>
              <a:defRPr sz="2400"/>
            </a:lvl7pPr>
            <a:lvl8pPr lvl="7" rtl="0">
              <a:spcBef>
                <a:spcPts val="0"/>
              </a:spcBef>
              <a:spcAft>
                <a:spcPts val="0"/>
              </a:spcAft>
              <a:buNone/>
              <a:defRPr sz="2400"/>
            </a:lvl8pPr>
            <a:lvl9pPr lvl="8" rtl="0">
              <a:spcBef>
                <a:spcPts val="0"/>
              </a:spcBef>
              <a:spcAft>
                <a:spcPts val="0"/>
              </a:spcAft>
              <a:buNone/>
              <a:defRPr sz="2400"/>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ubtitle">
  <p:cSld name="TITLE_1">
    <p:bg>
      <p:bgPr>
        <a:blipFill>
          <a:blip r:embed="rId2">
            <a:alphaModFix/>
          </a:blip>
          <a:stretch>
            <a:fillRect/>
          </a:stretch>
        </a:blipFill>
        <a:effectLst/>
      </p:bgPr>
    </p:bg>
    <p:spTree>
      <p:nvGrpSpPr>
        <p:cNvPr id="1" name="Shape 69"/>
        <p:cNvGrpSpPr/>
        <p:nvPr/>
      </p:nvGrpSpPr>
      <p:grpSpPr>
        <a:xfrm>
          <a:off x="0" y="0"/>
          <a:ext cx="0" cy="0"/>
          <a:chOff x="0" y="0"/>
          <a:chExt cx="0" cy="0"/>
        </a:xfrm>
      </p:grpSpPr>
      <p:sp>
        <p:nvSpPr>
          <p:cNvPr id="70" name="Google Shape;70;p14"/>
          <p:cNvSpPr/>
          <p:nvPr/>
        </p:nvSpPr>
        <p:spPr>
          <a:xfrm>
            <a:off x="0" y="0"/>
            <a:ext cx="9144000" cy="5169000"/>
          </a:xfrm>
          <a:prstGeom prst="rect">
            <a:avLst/>
          </a:prstGeom>
          <a:solidFill>
            <a:srgbClr val="FFFFFF">
              <a:alpha val="26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14"/>
          <p:cNvSpPr/>
          <p:nvPr/>
        </p:nvSpPr>
        <p:spPr>
          <a:xfrm>
            <a:off x="2525575" y="525325"/>
            <a:ext cx="4092900" cy="4092900"/>
          </a:xfrm>
          <a:prstGeom prst="diamond">
            <a:avLst/>
          </a:prstGeom>
          <a:solidFill>
            <a:srgbClr val="00B2FF">
              <a:alpha val="73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4"/>
          <p:cNvSpPr txBox="1">
            <a:spLocks noGrp="1"/>
          </p:cNvSpPr>
          <p:nvPr>
            <p:ph type="subTitle" idx="1"/>
          </p:nvPr>
        </p:nvSpPr>
        <p:spPr>
          <a:xfrm>
            <a:off x="3009350" y="2573875"/>
            <a:ext cx="3086700" cy="2044500"/>
          </a:xfrm>
          <a:prstGeom prst="rect">
            <a:avLst/>
          </a:prstGeom>
          <a:noFill/>
          <a:ln>
            <a:noFill/>
          </a:ln>
        </p:spPr>
        <p:txBody>
          <a:bodyPr spcFirstLastPara="1" wrap="square" lIns="91425" tIns="91425" rIns="91425" bIns="91425" anchor="t" anchorCtr="0"/>
          <a:lstStyle>
            <a:lvl1pPr lvl="0" algn="ctr" rtl="0">
              <a:spcBef>
                <a:spcPts val="0"/>
              </a:spcBef>
              <a:spcAft>
                <a:spcPts val="0"/>
              </a:spcAft>
              <a:buClr>
                <a:srgbClr val="FFFFFF"/>
              </a:buClr>
              <a:buSzPts val="1400"/>
              <a:buFont typeface="Muli"/>
              <a:buNone/>
              <a:defRPr>
                <a:solidFill>
                  <a:srgbClr val="FFFFFF"/>
                </a:solidFill>
                <a:latin typeface="Muli"/>
                <a:ea typeface="Muli"/>
                <a:cs typeface="Muli"/>
                <a:sym typeface="Muli"/>
              </a:defRPr>
            </a:lvl1pPr>
            <a:lvl2pPr lvl="1" algn="ctr" rtl="0">
              <a:spcBef>
                <a:spcPts val="0"/>
              </a:spcBef>
              <a:spcAft>
                <a:spcPts val="0"/>
              </a:spcAft>
              <a:buClr>
                <a:srgbClr val="FFFFFF"/>
              </a:buClr>
              <a:buSzPts val="1400"/>
              <a:buFont typeface="Muli"/>
              <a:buNone/>
              <a:defRPr>
                <a:solidFill>
                  <a:srgbClr val="FFFFFF"/>
                </a:solidFill>
                <a:latin typeface="Muli"/>
                <a:ea typeface="Muli"/>
                <a:cs typeface="Muli"/>
                <a:sym typeface="Muli"/>
              </a:defRPr>
            </a:lvl2pPr>
            <a:lvl3pPr lvl="2" algn="ctr" rtl="0">
              <a:spcBef>
                <a:spcPts val="0"/>
              </a:spcBef>
              <a:spcAft>
                <a:spcPts val="0"/>
              </a:spcAft>
              <a:buClr>
                <a:srgbClr val="FFFFFF"/>
              </a:buClr>
              <a:buSzPts val="1400"/>
              <a:buFont typeface="Muli"/>
              <a:buNone/>
              <a:defRPr>
                <a:solidFill>
                  <a:srgbClr val="FFFFFF"/>
                </a:solidFill>
                <a:latin typeface="Muli"/>
                <a:ea typeface="Muli"/>
                <a:cs typeface="Muli"/>
                <a:sym typeface="Muli"/>
              </a:defRPr>
            </a:lvl3pPr>
            <a:lvl4pPr lvl="3" algn="ctr" rtl="0">
              <a:spcBef>
                <a:spcPts val="0"/>
              </a:spcBef>
              <a:spcAft>
                <a:spcPts val="0"/>
              </a:spcAft>
              <a:buClr>
                <a:srgbClr val="FFFFFF"/>
              </a:buClr>
              <a:buSzPts val="1400"/>
              <a:buFont typeface="Muli"/>
              <a:buNone/>
              <a:defRPr>
                <a:solidFill>
                  <a:srgbClr val="FFFFFF"/>
                </a:solidFill>
                <a:latin typeface="Muli"/>
                <a:ea typeface="Muli"/>
                <a:cs typeface="Muli"/>
                <a:sym typeface="Muli"/>
              </a:defRPr>
            </a:lvl4pPr>
            <a:lvl5pPr lvl="4" algn="ctr" rtl="0">
              <a:spcBef>
                <a:spcPts val="0"/>
              </a:spcBef>
              <a:spcAft>
                <a:spcPts val="0"/>
              </a:spcAft>
              <a:buClr>
                <a:srgbClr val="FFFFFF"/>
              </a:buClr>
              <a:buSzPts val="1400"/>
              <a:buFont typeface="Muli"/>
              <a:buNone/>
              <a:defRPr>
                <a:solidFill>
                  <a:srgbClr val="FFFFFF"/>
                </a:solidFill>
                <a:latin typeface="Muli"/>
                <a:ea typeface="Muli"/>
                <a:cs typeface="Muli"/>
                <a:sym typeface="Muli"/>
              </a:defRPr>
            </a:lvl5pPr>
            <a:lvl6pPr lvl="5" algn="ctr" rtl="0">
              <a:spcBef>
                <a:spcPts val="0"/>
              </a:spcBef>
              <a:spcAft>
                <a:spcPts val="0"/>
              </a:spcAft>
              <a:buClr>
                <a:srgbClr val="FFFFFF"/>
              </a:buClr>
              <a:buSzPts val="1400"/>
              <a:buFont typeface="Muli"/>
              <a:buNone/>
              <a:defRPr>
                <a:solidFill>
                  <a:srgbClr val="FFFFFF"/>
                </a:solidFill>
                <a:latin typeface="Muli"/>
                <a:ea typeface="Muli"/>
                <a:cs typeface="Muli"/>
                <a:sym typeface="Muli"/>
              </a:defRPr>
            </a:lvl6pPr>
            <a:lvl7pPr lvl="6" algn="ctr" rtl="0">
              <a:spcBef>
                <a:spcPts val="0"/>
              </a:spcBef>
              <a:spcAft>
                <a:spcPts val="0"/>
              </a:spcAft>
              <a:buClr>
                <a:srgbClr val="FFFFFF"/>
              </a:buClr>
              <a:buSzPts val="1400"/>
              <a:buFont typeface="Muli"/>
              <a:buNone/>
              <a:defRPr>
                <a:solidFill>
                  <a:srgbClr val="FFFFFF"/>
                </a:solidFill>
                <a:latin typeface="Muli"/>
                <a:ea typeface="Muli"/>
                <a:cs typeface="Muli"/>
                <a:sym typeface="Muli"/>
              </a:defRPr>
            </a:lvl7pPr>
            <a:lvl8pPr lvl="7" algn="ctr" rtl="0">
              <a:spcBef>
                <a:spcPts val="0"/>
              </a:spcBef>
              <a:spcAft>
                <a:spcPts val="0"/>
              </a:spcAft>
              <a:buClr>
                <a:srgbClr val="FFFFFF"/>
              </a:buClr>
              <a:buSzPts val="1400"/>
              <a:buFont typeface="Muli"/>
              <a:buNone/>
              <a:defRPr>
                <a:solidFill>
                  <a:srgbClr val="FFFFFF"/>
                </a:solidFill>
                <a:latin typeface="Muli"/>
                <a:ea typeface="Muli"/>
                <a:cs typeface="Muli"/>
                <a:sym typeface="Muli"/>
              </a:defRPr>
            </a:lvl8pPr>
            <a:lvl9pPr lvl="8" algn="ctr" rtl="0">
              <a:spcBef>
                <a:spcPts val="0"/>
              </a:spcBef>
              <a:spcAft>
                <a:spcPts val="0"/>
              </a:spcAft>
              <a:buClr>
                <a:srgbClr val="FFFFFF"/>
              </a:buClr>
              <a:buSzPts val="1400"/>
              <a:buFont typeface="Muli"/>
              <a:buNone/>
              <a:defRPr>
                <a:solidFill>
                  <a:srgbClr val="FFFFFF"/>
                </a:solidFill>
                <a:latin typeface="Muli"/>
                <a:ea typeface="Muli"/>
                <a:cs typeface="Muli"/>
                <a:sym typeface="Muli"/>
              </a:defRPr>
            </a:lvl9pPr>
          </a:lstStyle>
          <a:p>
            <a:endParaRPr/>
          </a:p>
        </p:txBody>
      </p:sp>
      <p:sp>
        <p:nvSpPr>
          <p:cNvPr id="73" name="Google Shape;73;p14"/>
          <p:cNvSpPr txBox="1">
            <a:spLocks noGrp="1"/>
          </p:cNvSpPr>
          <p:nvPr>
            <p:ph type="title"/>
          </p:nvPr>
        </p:nvSpPr>
        <p:spPr>
          <a:xfrm>
            <a:off x="3048000" y="529375"/>
            <a:ext cx="3048000" cy="2044500"/>
          </a:xfrm>
          <a:prstGeom prst="rect">
            <a:avLst/>
          </a:prstGeom>
          <a:noFill/>
          <a:ln>
            <a:noFill/>
          </a:ln>
        </p:spPr>
        <p:txBody>
          <a:bodyPr spcFirstLastPara="1" wrap="square" lIns="91425" tIns="91425" rIns="91425" bIns="91425" anchor="b" anchorCtr="0"/>
          <a:lstStyle>
            <a:lvl1pPr lvl="0" algn="ctr" rtl="0">
              <a:spcBef>
                <a:spcPts val="0"/>
              </a:spcBef>
              <a:spcAft>
                <a:spcPts val="0"/>
              </a:spcAft>
              <a:buNone/>
              <a:defRPr sz="2400"/>
            </a:lvl1pPr>
            <a:lvl2pPr lvl="1" rtl="0">
              <a:spcBef>
                <a:spcPts val="0"/>
              </a:spcBef>
              <a:spcAft>
                <a:spcPts val="0"/>
              </a:spcAft>
              <a:buNone/>
              <a:defRPr sz="2400"/>
            </a:lvl2pPr>
            <a:lvl3pPr lvl="2" rtl="0">
              <a:spcBef>
                <a:spcPts val="0"/>
              </a:spcBef>
              <a:spcAft>
                <a:spcPts val="0"/>
              </a:spcAft>
              <a:buNone/>
              <a:defRPr sz="2400"/>
            </a:lvl3pPr>
            <a:lvl4pPr lvl="3" rtl="0">
              <a:spcBef>
                <a:spcPts val="0"/>
              </a:spcBef>
              <a:spcAft>
                <a:spcPts val="0"/>
              </a:spcAft>
              <a:buNone/>
              <a:defRPr sz="2400"/>
            </a:lvl4pPr>
            <a:lvl5pPr lvl="4" rtl="0">
              <a:spcBef>
                <a:spcPts val="0"/>
              </a:spcBef>
              <a:spcAft>
                <a:spcPts val="0"/>
              </a:spcAft>
              <a:buNone/>
              <a:defRPr sz="2400"/>
            </a:lvl5pPr>
            <a:lvl6pPr lvl="5" rtl="0">
              <a:spcBef>
                <a:spcPts val="0"/>
              </a:spcBef>
              <a:spcAft>
                <a:spcPts val="0"/>
              </a:spcAft>
              <a:buNone/>
              <a:defRPr sz="2400"/>
            </a:lvl6pPr>
            <a:lvl7pPr lvl="6" rtl="0">
              <a:spcBef>
                <a:spcPts val="0"/>
              </a:spcBef>
              <a:spcAft>
                <a:spcPts val="0"/>
              </a:spcAft>
              <a:buNone/>
              <a:defRPr sz="2400"/>
            </a:lvl7pPr>
            <a:lvl8pPr lvl="7" rtl="0">
              <a:spcBef>
                <a:spcPts val="0"/>
              </a:spcBef>
              <a:spcAft>
                <a:spcPts val="0"/>
              </a:spcAft>
              <a:buNone/>
              <a:defRPr sz="2400"/>
            </a:lvl8pPr>
            <a:lvl9pPr lvl="8" rtl="0">
              <a:spcBef>
                <a:spcPts val="0"/>
              </a:spcBef>
              <a:spcAft>
                <a:spcPts val="0"/>
              </a:spcAft>
              <a:buNone/>
              <a:defRPr sz="2400"/>
            </a:lvl9pPr>
          </a:lstStyle>
          <a:p>
            <a:endParaRPr/>
          </a:p>
        </p:txBody>
      </p:sp>
      <p:sp>
        <p:nvSpPr>
          <p:cNvPr id="74" name="Google Shape;74;p1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p:cSld name="TITLE_1_1">
    <p:bg>
      <p:bgPr>
        <a:blipFill>
          <a:blip r:embed="rId2">
            <a:alphaModFix/>
          </a:blip>
          <a:stretch>
            <a:fillRect/>
          </a:stretch>
        </a:blipFill>
        <a:effectLst/>
      </p:bgPr>
    </p:bg>
    <p:spTree>
      <p:nvGrpSpPr>
        <p:cNvPr id="1" name="Shape 75"/>
        <p:cNvGrpSpPr/>
        <p:nvPr/>
      </p:nvGrpSpPr>
      <p:grpSpPr>
        <a:xfrm>
          <a:off x="0" y="0"/>
          <a:ext cx="0" cy="0"/>
          <a:chOff x="0" y="0"/>
          <a:chExt cx="0" cy="0"/>
        </a:xfrm>
      </p:grpSpPr>
      <p:sp>
        <p:nvSpPr>
          <p:cNvPr id="76" name="Google Shape;76;p15"/>
          <p:cNvSpPr/>
          <p:nvPr/>
        </p:nvSpPr>
        <p:spPr>
          <a:xfrm>
            <a:off x="0" y="0"/>
            <a:ext cx="9144000" cy="5169000"/>
          </a:xfrm>
          <a:prstGeom prst="rect">
            <a:avLst/>
          </a:prstGeom>
          <a:solidFill>
            <a:srgbClr val="FFFFFF">
              <a:alpha val="26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15"/>
          <p:cNvSpPr/>
          <p:nvPr/>
        </p:nvSpPr>
        <p:spPr>
          <a:xfrm>
            <a:off x="150" y="1790100"/>
            <a:ext cx="9144000" cy="1563300"/>
          </a:xfrm>
          <a:prstGeom prst="rect">
            <a:avLst/>
          </a:prstGeom>
          <a:solidFill>
            <a:srgbClr val="00B2FF">
              <a:alpha val="73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15"/>
          <p:cNvSpPr txBox="1">
            <a:spLocks noGrp="1"/>
          </p:cNvSpPr>
          <p:nvPr>
            <p:ph type="body" idx="1"/>
          </p:nvPr>
        </p:nvSpPr>
        <p:spPr>
          <a:xfrm>
            <a:off x="1964225" y="2161800"/>
            <a:ext cx="5215500" cy="819900"/>
          </a:xfrm>
          <a:prstGeom prst="rect">
            <a:avLst/>
          </a:prstGeom>
          <a:noFill/>
          <a:ln>
            <a:noFill/>
          </a:ln>
        </p:spPr>
        <p:txBody>
          <a:bodyPr spcFirstLastPara="1" wrap="square" lIns="91425" tIns="91425" rIns="91425" bIns="91425" anchor="ctr" anchorCtr="0"/>
          <a:lstStyle>
            <a:lvl1pPr marL="457200" lvl="0" indent="-330200" algn="ctr" rtl="0">
              <a:spcBef>
                <a:spcPts val="0"/>
              </a:spcBef>
              <a:spcAft>
                <a:spcPts val="0"/>
              </a:spcAft>
              <a:buClr>
                <a:srgbClr val="FFFFFF"/>
              </a:buClr>
              <a:buSzPts val="1600"/>
              <a:buFont typeface="Georgia"/>
              <a:buChar char="●"/>
              <a:defRPr sz="1600" i="1">
                <a:solidFill>
                  <a:srgbClr val="FFFFFF"/>
                </a:solidFill>
                <a:latin typeface="Georgia"/>
                <a:ea typeface="Georgia"/>
                <a:cs typeface="Georgia"/>
                <a:sym typeface="Georgia"/>
              </a:defRPr>
            </a:lvl1pPr>
            <a:lvl2pPr marL="914400" lvl="1" indent="-330200" algn="ctr" rtl="0">
              <a:spcBef>
                <a:spcPts val="0"/>
              </a:spcBef>
              <a:spcAft>
                <a:spcPts val="0"/>
              </a:spcAft>
              <a:buClr>
                <a:srgbClr val="FFFFFF"/>
              </a:buClr>
              <a:buSzPts val="1600"/>
              <a:buFont typeface="Georgia"/>
              <a:buChar char="○"/>
              <a:defRPr sz="1600" i="1">
                <a:solidFill>
                  <a:srgbClr val="FFFFFF"/>
                </a:solidFill>
                <a:latin typeface="Georgia"/>
                <a:ea typeface="Georgia"/>
                <a:cs typeface="Georgia"/>
                <a:sym typeface="Georgia"/>
              </a:defRPr>
            </a:lvl2pPr>
            <a:lvl3pPr marL="1371600" lvl="2" indent="-330200" algn="ctr" rtl="0">
              <a:spcBef>
                <a:spcPts val="0"/>
              </a:spcBef>
              <a:spcAft>
                <a:spcPts val="0"/>
              </a:spcAft>
              <a:buClr>
                <a:srgbClr val="FFFFFF"/>
              </a:buClr>
              <a:buSzPts val="1600"/>
              <a:buFont typeface="Georgia"/>
              <a:buChar char="■"/>
              <a:defRPr sz="1600" i="1">
                <a:solidFill>
                  <a:srgbClr val="FFFFFF"/>
                </a:solidFill>
                <a:latin typeface="Georgia"/>
                <a:ea typeface="Georgia"/>
                <a:cs typeface="Georgia"/>
                <a:sym typeface="Georgia"/>
              </a:defRPr>
            </a:lvl3pPr>
            <a:lvl4pPr marL="1828800" lvl="3" indent="-330200" algn="ctr" rtl="0">
              <a:spcBef>
                <a:spcPts val="0"/>
              </a:spcBef>
              <a:spcAft>
                <a:spcPts val="0"/>
              </a:spcAft>
              <a:buClr>
                <a:srgbClr val="FFFFFF"/>
              </a:buClr>
              <a:buSzPts val="1600"/>
              <a:buFont typeface="Georgia"/>
              <a:buChar char="●"/>
              <a:defRPr sz="1600" i="1">
                <a:solidFill>
                  <a:srgbClr val="FFFFFF"/>
                </a:solidFill>
                <a:latin typeface="Georgia"/>
                <a:ea typeface="Georgia"/>
                <a:cs typeface="Georgia"/>
                <a:sym typeface="Georgia"/>
              </a:defRPr>
            </a:lvl4pPr>
            <a:lvl5pPr marL="2286000" lvl="4" indent="-330200" algn="ctr" rtl="0">
              <a:spcBef>
                <a:spcPts val="0"/>
              </a:spcBef>
              <a:spcAft>
                <a:spcPts val="0"/>
              </a:spcAft>
              <a:buClr>
                <a:srgbClr val="FFFFFF"/>
              </a:buClr>
              <a:buSzPts val="1600"/>
              <a:buFont typeface="Georgia"/>
              <a:buChar char="○"/>
              <a:defRPr sz="1600" i="1">
                <a:solidFill>
                  <a:srgbClr val="FFFFFF"/>
                </a:solidFill>
                <a:latin typeface="Georgia"/>
                <a:ea typeface="Georgia"/>
                <a:cs typeface="Georgia"/>
                <a:sym typeface="Georgia"/>
              </a:defRPr>
            </a:lvl5pPr>
            <a:lvl6pPr marL="2743200" lvl="5" indent="-330200" algn="ctr" rtl="0">
              <a:spcBef>
                <a:spcPts val="0"/>
              </a:spcBef>
              <a:spcAft>
                <a:spcPts val="0"/>
              </a:spcAft>
              <a:buClr>
                <a:srgbClr val="FFFFFF"/>
              </a:buClr>
              <a:buSzPts val="1600"/>
              <a:buFont typeface="Georgia"/>
              <a:buChar char="■"/>
              <a:defRPr sz="1600" i="1">
                <a:solidFill>
                  <a:srgbClr val="FFFFFF"/>
                </a:solidFill>
                <a:latin typeface="Georgia"/>
                <a:ea typeface="Georgia"/>
                <a:cs typeface="Georgia"/>
                <a:sym typeface="Georgia"/>
              </a:defRPr>
            </a:lvl6pPr>
            <a:lvl7pPr marL="3200400" lvl="6" indent="-330200" algn="ctr" rtl="0">
              <a:spcBef>
                <a:spcPts val="0"/>
              </a:spcBef>
              <a:spcAft>
                <a:spcPts val="0"/>
              </a:spcAft>
              <a:buClr>
                <a:srgbClr val="FFFFFF"/>
              </a:buClr>
              <a:buSzPts val="1600"/>
              <a:buFont typeface="Georgia"/>
              <a:buChar char="●"/>
              <a:defRPr sz="1600" i="1">
                <a:solidFill>
                  <a:srgbClr val="FFFFFF"/>
                </a:solidFill>
                <a:latin typeface="Georgia"/>
                <a:ea typeface="Georgia"/>
                <a:cs typeface="Georgia"/>
                <a:sym typeface="Georgia"/>
              </a:defRPr>
            </a:lvl7pPr>
            <a:lvl8pPr marL="3657600" lvl="7" indent="-330200" algn="ctr" rtl="0">
              <a:spcBef>
                <a:spcPts val="0"/>
              </a:spcBef>
              <a:spcAft>
                <a:spcPts val="0"/>
              </a:spcAft>
              <a:buClr>
                <a:srgbClr val="FFFFFF"/>
              </a:buClr>
              <a:buSzPts val="1600"/>
              <a:buFont typeface="Georgia"/>
              <a:buChar char="○"/>
              <a:defRPr sz="1600" i="1">
                <a:solidFill>
                  <a:srgbClr val="FFFFFF"/>
                </a:solidFill>
                <a:latin typeface="Georgia"/>
                <a:ea typeface="Georgia"/>
                <a:cs typeface="Georgia"/>
                <a:sym typeface="Georgia"/>
              </a:defRPr>
            </a:lvl8pPr>
            <a:lvl9pPr marL="4114800" lvl="8" indent="-330200" algn="ctr" rtl="0">
              <a:spcBef>
                <a:spcPts val="0"/>
              </a:spcBef>
              <a:spcAft>
                <a:spcPts val="0"/>
              </a:spcAft>
              <a:buClr>
                <a:srgbClr val="FFFFFF"/>
              </a:buClr>
              <a:buSzPts val="1600"/>
              <a:buFont typeface="Georgia"/>
              <a:buChar char="■"/>
              <a:defRPr sz="1600" i="1">
                <a:solidFill>
                  <a:srgbClr val="FFFFFF"/>
                </a:solidFill>
                <a:latin typeface="Georgia"/>
                <a:ea typeface="Georgia"/>
                <a:cs typeface="Georgia"/>
                <a:sym typeface="Georgia"/>
              </a:defRPr>
            </a:lvl9pPr>
          </a:lstStyle>
          <a:p>
            <a:endParaRPr/>
          </a:p>
        </p:txBody>
      </p:sp>
      <p:sp>
        <p:nvSpPr>
          <p:cNvPr id="79" name="Google Shape;79;p1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atin typeface="Georgia"/>
                <a:ea typeface="Georgia"/>
                <a:cs typeface="Georgia"/>
                <a:sym typeface="Georgia"/>
              </a:defRPr>
            </a:lvl1pPr>
            <a:lvl2pPr lvl="1">
              <a:buNone/>
              <a:defRPr>
                <a:latin typeface="Georgia"/>
                <a:ea typeface="Georgia"/>
                <a:cs typeface="Georgia"/>
                <a:sym typeface="Georgia"/>
              </a:defRPr>
            </a:lvl2pPr>
            <a:lvl3pPr lvl="2">
              <a:buNone/>
              <a:defRPr>
                <a:latin typeface="Georgia"/>
                <a:ea typeface="Georgia"/>
                <a:cs typeface="Georgia"/>
                <a:sym typeface="Georgia"/>
              </a:defRPr>
            </a:lvl3pPr>
            <a:lvl4pPr lvl="3">
              <a:buNone/>
              <a:defRPr>
                <a:latin typeface="Georgia"/>
                <a:ea typeface="Georgia"/>
                <a:cs typeface="Georgia"/>
                <a:sym typeface="Georgia"/>
              </a:defRPr>
            </a:lvl4pPr>
            <a:lvl5pPr lvl="4">
              <a:buNone/>
              <a:defRPr>
                <a:latin typeface="Georgia"/>
                <a:ea typeface="Georgia"/>
                <a:cs typeface="Georgia"/>
                <a:sym typeface="Georgia"/>
              </a:defRPr>
            </a:lvl5pPr>
            <a:lvl6pPr lvl="5">
              <a:buNone/>
              <a:defRPr>
                <a:latin typeface="Georgia"/>
                <a:ea typeface="Georgia"/>
                <a:cs typeface="Georgia"/>
                <a:sym typeface="Georgia"/>
              </a:defRPr>
            </a:lvl6pPr>
            <a:lvl7pPr lvl="6">
              <a:buNone/>
              <a:defRPr>
                <a:latin typeface="Georgia"/>
                <a:ea typeface="Georgia"/>
                <a:cs typeface="Georgia"/>
                <a:sym typeface="Georgia"/>
              </a:defRPr>
            </a:lvl7pPr>
            <a:lvl8pPr lvl="7">
              <a:buNone/>
              <a:defRPr>
                <a:latin typeface="Georgia"/>
                <a:ea typeface="Georgia"/>
                <a:cs typeface="Georgia"/>
                <a:sym typeface="Georgia"/>
              </a:defRPr>
            </a:lvl8pPr>
            <a:lvl9pPr lvl="8">
              <a:buNone/>
              <a:defRPr>
                <a:latin typeface="Georgia"/>
                <a:ea typeface="Georgia"/>
                <a:cs typeface="Georgia"/>
                <a:sym typeface="Georgia"/>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 1 column" type="tx">
  <p:cSld name="TITLE_AND_BODY">
    <p:bg>
      <p:bgPr>
        <a:blipFill>
          <a:blip r:embed="rId2">
            <a:alphaModFix/>
          </a:blip>
          <a:stretch>
            <a:fillRect/>
          </a:stretch>
        </a:blipFill>
        <a:effectLst/>
      </p:bgPr>
    </p:bg>
    <p:spTree>
      <p:nvGrpSpPr>
        <p:cNvPr id="1" name="Shape 80"/>
        <p:cNvGrpSpPr/>
        <p:nvPr/>
      </p:nvGrpSpPr>
      <p:grpSpPr>
        <a:xfrm>
          <a:off x="0" y="0"/>
          <a:ext cx="0" cy="0"/>
          <a:chOff x="0" y="0"/>
          <a:chExt cx="0" cy="0"/>
        </a:xfrm>
      </p:grpSpPr>
      <p:sp>
        <p:nvSpPr>
          <p:cNvPr id="81" name="Google Shape;81;p16"/>
          <p:cNvSpPr/>
          <p:nvPr/>
        </p:nvSpPr>
        <p:spPr>
          <a:xfrm>
            <a:off x="0" y="0"/>
            <a:ext cx="9144000" cy="5169000"/>
          </a:xfrm>
          <a:prstGeom prst="rect">
            <a:avLst/>
          </a:prstGeom>
          <a:solidFill>
            <a:srgbClr val="FFFFFF">
              <a:alpha val="26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16"/>
          <p:cNvSpPr/>
          <p:nvPr/>
        </p:nvSpPr>
        <p:spPr>
          <a:xfrm>
            <a:off x="2380350" y="0"/>
            <a:ext cx="6763800" cy="5143500"/>
          </a:xfrm>
          <a:prstGeom prst="rect">
            <a:avLst/>
          </a:prstGeom>
          <a:solidFill>
            <a:srgbClr val="00B2FF">
              <a:alpha val="73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16"/>
          <p:cNvSpPr txBox="1">
            <a:spLocks noGrp="1"/>
          </p:cNvSpPr>
          <p:nvPr>
            <p:ph type="title"/>
          </p:nvPr>
        </p:nvSpPr>
        <p:spPr>
          <a:xfrm>
            <a:off x="2902775" y="302375"/>
            <a:ext cx="5718600" cy="503100"/>
          </a:xfrm>
          <a:prstGeom prst="rect">
            <a:avLst/>
          </a:prstGeom>
        </p:spPr>
        <p:txBody>
          <a:bodyPr spcFirstLastPara="1" wrap="square" lIns="91425" tIns="91425" rIns="91425" bIns="91425" anchor="t" anchorCtr="0"/>
          <a:lstStyle>
            <a:lvl1pPr lvl="0" rtl="0">
              <a:spcBef>
                <a:spcPts val="0"/>
              </a:spcBef>
              <a:spcAft>
                <a:spcPts val="0"/>
              </a:spcAft>
              <a:buNone/>
              <a:defRPr sz="1800" b="1">
                <a:solidFill>
                  <a:srgbClr val="FFFFFF"/>
                </a:solidFill>
                <a:latin typeface="Muli"/>
                <a:ea typeface="Muli"/>
                <a:cs typeface="Muli"/>
                <a:sym typeface="Muli"/>
              </a:defRPr>
            </a:lvl1pPr>
            <a:lvl2pPr lvl="1" rtl="0">
              <a:spcBef>
                <a:spcPts val="0"/>
              </a:spcBef>
              <a:spcAft>
                <a:spcPts val="0"/>
              </a:spcAft>
              <a:buNone/>
              <a:defRPr sz="1800" b="1">
                <a:solidFill>
                  <a:srgbClr val="FFFFFF"/>
                </a:solidFill>
                <a:latin typeface="Muli"/>
                <a:ea typeface="Muli"/>
                <a:cs typeface="Muli"/>
                <a:sym typeface="Muli"/>
              </a:defRPr>
            </a:lvl2pPr>
            <a:lvl3pPr lvl="2" rtl="0">
              <a:spcBef>
                <a:spcPts val="0"/>
              </a:spcBef>
              <a:spcAft>
                <a:spcPts val="0"/>
              </a:spcAft>
              <a:buNone/>
              <a:defRPr sz="1800" b="1">
                <a:solidFill>
                  <a:srgbClr val="FFFFFF"/>
                </a:solidFill>
                <a:latin typeface="Muli"/>
                <a:ea typeface="Muli"/>
                <a:cs typeface="Muli"/>
                <a:sym typeface="Muli"/>
              </a:defRPr>
            </a:lvl3pPr>
            <a:lvl4pPr lvl="3" rtl="0">
              <a:spcBef>
                <a:spcPts val="0"/>
              </a:spcBef>
              <a:spcAft>
                <a:spcPts val="0"/>
              </a:spcAft>
              <a:buNone/>
              <a:defRPr sz="1800" b="1">
                <a:solidFill>
                  <a:srgbClr val="FFFFFF"/>
                </a:solidFill>
                <a:latin typeface="Muli"/>
                <a:ea typeface="Muli"/>
                <a:cs typeface="Muli"/>
                <a:sym typeface="Muli"/>
              </a:defRPr>
            </a:lvl4pPr>
            <a:lvl5pPr lvl="4" rtl="0">
              <a:spcBef>
                <a:spcPts val="0"/>
              </a:spcBef>
              <a:spcAft>
                <a:spcPts val="0"/>
              </a:spcAft>
              <a:buNone/>
              <a:defRPr sz="1800" b="1">
                <a:solidFill>
                  <a:srgbClr val="FFFFFF"/>
                </a:solidFill>
                <a:latin typeface="Muli"/>
                <a:ea typeface="Muli"/>
                <a:cs typeface="Muli"/>
                <a:sym typeface="Muli"/>
              </a:defRPr>
            </a:lvl5pPr>
            <a:lvl6pPr lvl="5" rtl="0">
              <a:spcBef>
                <a:spcPts val="0"/>
              </a:spcBef>
              <a:spcAft>
                <a:spcPts val="0"/>
              </a:spcAft>
              <a:buNone/>
              <a:defRPr sz="1800" b="1">
                <a:solidFill>
                  <a:srgbClr val="FFFFFF"/>
                </a:solidFill>
                <a:latin typeface="Muli"/>
                <a:ea typeface="Muli"/>
                <a:cs typeface="Muli"/>
                <a:sym typeface="Muli"/>
              </a:defRPr>
            </a:lvl6pPr>
            <a:lvl7pPr lvl="6" rtl="0">
              <a:spcBef>
                <a:spcPts val="0"/>
              </a:spcBef>
              <a:spcAft>
                <a:spcPts val="0"/>
              </a:spcAft>
              <a:buNone/>
              <a:defRPr sz="1800" b="1">
                <a:solidFill>
                  <a:srgbClr val="FFFFFF"/>
                </a:solidFill>
                <a:latin typeface="Muli"/>
                <a:ea typeface="Muli"/>
                <a:cs typeface="Muli"/>
                <a:sym typeface="Muli"/>
              </a:defRPr>
            </a:lvl7pPr>
            <a:lvl8pPr lvl="7" rtl="0">
              <a:spcBef>
                <a:spcPts val="0"/>
              </a:spcBef>
              <a:spcAft>
                <a:spcPts val="0"/>
              </a:spcAft>
              <a:buNone/>
              <a:defRPr sz="1800" b="1">
                <a:solidFill>
                  <a:srgbClr val="FFFFFF"/>
                </a:solidFill>
                <a:latin typeface="Muli"/>
                <a:ea typeface="Muli"/>
                <a:cs typeface="Muli"/>
                <a:sym typeface="Muli"/>
              </a:defRPr>
            </a:lvl8pPr>
            <a:lvl9pPr lvl="8" rtl="0">
              <a:spcBef>
                <a:spcPts val="0"/>
              </a:spcBef>
              <a:spcAft>
                <a:spcPts val="0"/>
              </a:spcAft>
              <a:buNone/>
              <a:defRPr sz="1800" b="1">
                <a:solidFill>
                  <a:srgbClr val="FFFFFF"/>
                </a:solidFill>
                <a:latin typeface="Muli"/>
                <a:ea typeface="Muli"/>
                <a:cs typeface="Muli"/>
                <a:sym typeface="Muli"/>
              </a:defRPr>
            </a:lvl9pPr>
          </a:lstStyle>
          <a:p>
            <a:endParaRPr/>
          </a:p>
        </p:txBody>
      </p:sp>
      <p:sp>
        <p:nvSpPr>
          <p:cNvPr id="84" name="Google Shape;84;p16"/>
          <p:cNvSpPr txBox="1">
            <a:spLocks noGrp="1"/>
          </p:cNvSpPr>
          <p:nvPr>
            <p:ph type="body" idx="1"/>
          </p:nvPr>
        </p:nvSpPr>
        <p:spPr>
          <a:xfrm>
            <a:off x="2902950" y="1509475"/>
            <a:ext cx="5718600" cy="3125100"/>
          </a:xfrm>
          <a:prstGeom prst="rect">
            <a:avLst/>
          </a:prstGeom>
        </p:spPr>
        <p:txBody>
          <a:bodyPr spcFirstLastPara="1" wrap="square" lIns="91425" tIns="91425" rIns="91425" bIns="91425" anchor="t" anchorCtr="0"/>
          <a:lstStyle>
            <a:lvl1pPr marL="457200" lvl="0" indent="-355600" rtl="0">
              <a:spcBef>
                <a:spcPts val="0"/>
              </a:spcBef>
              <a:spcAft>
                <a:spcPts val="0"/>
              </a:spcAft>
              <a:buClr>
                <a:srgbClr val="FFFFFF"/>
              </a:buClr>
              <a:buSzPts val="2000"/>
              <a:buFont typeface="Muli"/>
              <a:buChar char="➜"/>
              <a:defRPr sz="2400">
                <a:solidFill>
                  <a:srgbClr val="FFFFFF"/>
                </a:solidFill>
                <a:latin typeface="Muli"/>
                <a:ea typeface="Muli"/>
                <a:cs typeface="Muli"/>
                <a:sym typeface="Muli"/>
              </a:defRPr>
            </a:lvl1pPr>
            <a:lvl2pPr marL="914400" lvl="1" indent="-342900" rtl="0">
              <a:spcBef>
                <a:spcPts val="0"/>
              </a:spcBef>
              <a:spcAft>
                <a:spcPts val="0"/>
              </a:spcAft>
              <a:buClr>
                <a:srgbClr val="FFFFFF"/>
              </a:buClr>
              <a:buSzPts val="1800"/>
              <a:buFont typeface="Muli"/>
              <a:buChar char="○"/>
              <a:defRPr sz="2400">
                <a:solidFill>
                  <a:srgbClr val="FFFFFF"/>
                </a:solidFill>
                <a:latin typeface="Muli"/>
                <a:ea typeface="Muli"/>
                <a:cs typeface="Muli"/>
                <a:sym typeface="Muli"/>
              </a:defRPr>
            </a:lvl2pPr>
            <a:lvl3pPr marL="1371600" lvl="2" indent="-381000" rtl="0">
              <a:spcBef>
                <a:spcPts val="0"/>
              </a:spcBef>
              <a:spcAft>
                <a:spcPts val="0"/>
              </a:spcAft>
              <a:buClr>
                <a:srgbClr val="FFFFFF"/>
              </a:buClr>
              <a:buSzPts val="2400"/>
              <a:buFont typeface="Muli"/>
              <a:buChar char="■"/>
              <a:defRPr sz="2400">
                <a:solidFill>
                  <a:srgbClr val="FFFFFF"/>
                </a:solidFill>
                <a:latin typeface="Muli"/>
                <a:ea typeface="Muli"/>
                <a:cs typeface="Muli"/>
                <a:sym typeface="Muli"/>
              </a:defRPr>
            </a:lvl3pPr>
            <a:lvl4pPr marL="1828800" lvl="3" indent="-381000" rtl="0">
              <a:spcBef>
                <a:spcPts val="0"/>
              </a:spcBef>
              <a:spcAft>
                <a:spcPts val="0"/>
              </a:spcAft>
              <a:buClr>
                <a:srgbClr val="FFFFFF"/>
              </a:buClr>
              <a:buSzPts val="2400"/>
              <a:buFont typeface="Muli"/>
              <a:buChar char="●"/>
              <a:defRPr sz="2400">
                <a:solidFill>
                  <a:srgbClr val="FFFFFF"/>
                </a:solidFill>
                <a:latin typeface="Muli"/>
                <a:ea typeface="Muli"/>
                <a:cs typeface="Muli"/>
                <a:sym typeface="Muli"/>
              </a:defRPr>
            </a:lvl4pPr>
            <a:lvl5pPr marL="2286000" lvl="4" indent="-381000" rtl="0">
              <a:spcBef>
                <a:spcPts val="0"/>
              </a:spcBef>
              <a:spcAft>
                <a:spcPts val="0"/>
              </a:spcAft>
              <a:buClr>
                <a:srgbClr val="FFFFFF"/>
              </a:buClr>
              <a:buSzPts val="2400"/>
              <a:buFont typeface="Muli"/>
              <a:buChar char="○"/>
              <a:defRPr sz="2400">
                <a:solidFill>
                  <a:srgbClr val="FFFFFF"/>
                </a:solidFill>
                <a:latin typeface="Muli"/>
                <a:ea typeface="Muli"/>
                <a:cs typeface="Muli"/>
                <a:sym typeface="Muli"/>
              </a:defRPr>
            </a:lvl5pPr>
            <a:lvl6pPr marL="2743200" lvl="5" indent="-381000" rtl="0">
              <a:spcBef>
                <a:spcPts val="0"/>
              </a:spcBef>
              <a:spcAft>
                <a:spcPts val="0"/>
              </a:spcAft>
              <a:buClr>
                <a:srgbClr val="FFFFFF"/>
              </a:buClr>
              <a:buSzPts val="2400"/>
              <a:buFont typeface="Muli"/>
              <a:buChar char="■"/>
              <a:defRPr sz="2400">
                <a:solidFill>
                  <a:srgbClr val="FFFFFF"/>
                </a:solidFill>
                <a:latin typeface="Muli"/>
                <a:ea typeface="Muli"/>
                <a:cs typeface="Muli"/>
                <a:sym typeface="Muli"/>
              </a:defRPr>
            </a:lvl6pPr>
            <a:lvl7pPr marL="3200400" lvl="6" indent="-381000" rtl="0">
              <a:spcBef>
                <a:spcPts val="0"/>
              </a:spcBef>
              <a:spcAft>
                <a:spcPts val="0"/>
              </a:spcAft>
              <a:buClr>
                <a:srgbClr val="FFFFFF"/>
              </a:buClr>
              <a:buSzPts val="2400"/>
              <a:buFont typeface="Muli"/>
              <a:buChar char="●"/>
              <a:defRPr sz="2400">
                <a:solidFill>
                  <a:srgbClr val="FFFFFF"/>
                </a:solidFill>
                <a:latin typeface="Muli"/>
                <a:ea typeface="Muli"/>
                <a:cs typeface="Muli"/>
                <a:sym typeface="Muli"/>
              </a:defRPr>
            </a:lvl7pPr>
            <a:lvl8pPr marL="3657600" lvl="7" indent="-381000" rtl="0">
              <a:spcBef>
                <a:spcPts val="0"/>
              </a:spcBef>
              <a:spcAft>
                <a:spcPts val="0"/>
              </a:spcAft>
              <a:buClr>
                <a:srgbClr val="FFFFFF"/>
              </a:buClr>
              <a:buSzPts val="2400"/>
              <a:buFont typeface="Muli"/>
              <a:buChar char="○"/>
              <a:defRPr sz="2400">
                <a:solidFill>
                  <a:srgbClr val="FFFFFF"/>
                </a:solidFill>
                <a:latin typeface="Muli"/>
                <a:ea typeface="Muli"/>
                <a:cs typeface="Muli"/>
                <a:sym typeface="Muli"/>
              </a:defRPr>
            </a:lvl8pPr>
            <a:lvl9pPr marL="4114800" lvl="8" indent="-381000" rtl="0">
              <a:spcBef>
                <a:spcPts val="0"/>
              </a:spcBef>
              <a:spcAft>
                <a:spcPts val="0"/>
              </a:spcAft>
              <a:buClr>
                <a:srgbClr val="FFFFFF"/>
              </a:buClr>
              <a:buSzPts val="2400"/>
              <a:buFont typeface="Muli"/>
              <a:buChar char="■"/>
              <a:defRPr sz="2400">
                <a:solidFill>
                  <a:srgbClr val="FFFFFF"/>
                </a:solidFill>
                <a:latin typeface="Muli"/>
                <a:ea typeface="Muli"/>
                <a:cs typeface="Muli"/>
                <a:sym typeface="Muli"/>
              </a:defRPr>
            </a:lvl9pPr>
          </a:lstStyle>
          <a:p>
            <a:endParaRPr/>
          </a:p>
        </p:txBody>
      </p:sp>
      <p:sp>
        <p:nvSpPr>
          <p:cNvPr id="85" name="Google Shape;85;p1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 1 column half">
  <p:cSld name="TITLE_AND_BODY_1">
    <p:bg>
      <p:bgPr>
        <a:blipFill>
          <a:blip r:embed="rId2">
            <a:alphaModFix/>
          </a:blip>
          <a:stretch>
            <a:fillRect/>
          </a:stretch>
        </a:blipFill>
        <a:effectLst/>
      </p:bgPr>
    </p:bg>
    <p:spTree>
      <p:nvGrpSpPr>
        <p:cNvPr id="1" name="Shape 86"/>
        <p:cNvGrpSpPr/>
        <p:nvPr/>
      </p:nvGrpSpPr>
      <p:grpSpPr>
        <a:xfrm>
          <a:off x="0" y="0"/>
          <a:ext cx="0" cy="0"/>
          <a:chOff x="0" y="0"/>
          <a:chExt cx="0" cy="0"/>
        </a:xfrm>
      </p:grpSpPr>
      <p:sp>
        <p:nvSpPr>
          <p:cNvPr id="87" name="Google Shape;87;p17"/>
          <p:cNvSpPr/>
          <p:nvPr/>
        </p:nvSpPr>
        <p:spPr>
          <a:xfrm>
            <a:off x="4572000" y="0"/>
            <a:ext cx="4572000" cy="5143500"/>
          </a:xfrm>
          <a:prstGeom prst="rect">
            <a:avLst/>
          </a:prstGeom>
          <a:solidFill>
            <a:srgbClr val="00B2FF">
              <a:alpha val="73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17"/>
          <p:cNvSpPr txBox="1">
            <a:spLocks noGrp="1"/>
          </p:cNvSpPr>
          <p:nvPr>
            <p:ph type="title"/>
          </p:nvPr>
        </p:nvSpPr>
        <p:spPr>
          <a:xfrm>
            <a:off x="5128375" y="302375"/>
            <a:ext cx="3493200" cy="503100"/>
          </a:xfrm>
          <a:prstGeom prst="rect">
            <a:avLst/>
          </a:prstGeom>
        </p:spPr>
        <p:txBody>
          <a:bodyPr spcFirstLastPara="1" wrap="square" lIns="91425" tIns="91425" rIns="91425" bIns="91425" anchor="t" anchorCtr="0"/>
          <a:lstStyle>
            <a:lvl1pPr lvl="0" rtl="0">
              <a:spcBef>
                <a:spcPts val="0"/>
              </a:spcBef>
              <a:spcAft>
                <a:spcPts val="0"/>
              </a:spcAft>
              <a:buNone/>
              <a:defRPr sz="1800" b="1">
                <a:solidFill>
                  <a:srgbClr val="FFFFFF"/>
                </a:solidFill>
                <a:latin typeface="Muli"/>
                <a:ea typeface="Muli"/>
                <a:cs typeface="Muli"/>
                <a:sym typeface="Muli"/>
              </a:defRPr>
            </a:lvl1pPr>
            <a:lvl2pPr lvl="1" rtl="0">
              <a:spcBef>
                <a:spcPts val="0"/>
              </a:spcBef>
              <a:spcAft>
                <a:spcPts val="0"/>
              </a:spcAft>
              <a:buNone/>
              <a:defRPr sz="1800" b="1">
                <a:solidFill>
                  <a:srgbClr val="FFFFFF"/>
                </a:solidFill>
                <a:latin typeface="Muli"/>
                <a:ea typeface="Muli"/>
                <a:cs typeface="Muli"/>
                <a:sym typeface="Muli"/>
              </a:defRPr>
            </a:lvl2pPr>
            <a:lvl3pPr lvl="2" rtl="0">
              <a:spcBef>
                <a:spcPts val="0"/>
              </a:spcBef>
              <a:spcAft>
                <a:spcPts val="0"/>
              </a:spcAft>
              <a:buNone/>
              <a:defRPr sz="1800" b="1">
                <a:solidFill>
                  <a:srgbClr val="FFFFFF"/>
                </a:solidFill>
                <a:latin typeface="Muli"/>
                <a:ea typeface="Muli"/>
                <a:cs typeface="Muli"/>
                <a:sym typeface="Muli"/>
              </a:defRPr>
            </a:lvl3pPr>
            <a:lvl4pPr lvl="3" rtl="0">
              <a:spcBef>
                <a:spcPts val="0"/>
              </a:spcBef>
              <a:spcAft>
                <a:spcPts val="0"/>
              </a:spcAft>
              <a:buNone/>
              <a:defRPr sz="1800" b="1">
                <a:solidFill>
                  <a:srgbClr val="FFFFFF"/>
                </a:solidFill>
                <a:latin typeface="Muli"/>
                <a:ea typeface="Muli"/>
                <a:cs typeface="Muli"/>
                <a:sym typeface="Muli"/>
              </a:defRPr>
            </a:lvl4pPr>
            <a:lvl5pPr lvl="4" rtl="0">
              <a:spcBef>
                <a:spcPts val="0"/>
              </a:spcBef>
              <a:spcAft>
                <a:spcPts val="0"/>
              </a:spcAft>
              <a:buNone/>
              <a:defRPr sz="1800" b="1">
                <a:solidFill>
                  <a:srgbClr val="FFFFFF"/>
                </a:solidFill>
                <a:latin typeface="Muli"/>
                <a:ea typeface="Muli"/>
                <a:cs typeface="Muli"/>
                <a:sym typeface="Muli"/>
              </a:defRPr>
            </a:lvl5pPr>
            <a:lvl6pPr lvl="5" rtl="0">
              <a:spcBef>
                <a:spcPts val="0"/>
              </a:spcBef>
              <a:spcAft>
                <a:spcPts val="0"/>
              </a:spcAft>
              <a:buNone/>
              <a:defRPr sz="1800" b="1">
                <a:solidFill>
                  <a:srgbClr val="FFFFFF"/>
                </a:solidFill>
                <a:latin typeface="Muli"/>
                <a:ea typeface="Muli"/>
                <a:cs typeface="Muli"/>
                <a:sym typeface="Muli"/>
              </a:defRPr>
            </a:lvl6pPr>
            <a:lvl7pPr lvl="6" rtl="0">
              <a:spcBef>
                <a:spcPts val="0"/>
              </a:spcBef>
              <a:spcAft>
                <a:spcPts val="0"/>
              </a:spcAft>
              <a:buNone/>
              <a:defRPr sz="1800" b="1">
                <a:solidFill>
                  <a:srgbClr val="FFFFFF"/>
                </a:solidFill>
                <a:latin typeface="Muli"/>
                <a:ea typeface="Muli"/>
                <a:cs typeface="Muli"/>
                <a:sym typeface="Muli"/>
              </a:defRPr>
            </a:lvl7pPr>
            <a:lvl8pPr lvl="7" rtl="0">
              <a:spcBef>
                <a:spcPts val="0"/>
              </a:spcBef>
              <a:spcAft>
                <a:spcPts val="0"/>
              </a:spcAft>
              <a:buNone/>
              <a:defRPr sz="1800" b="1">
                <a:solidFill>
                  <a:srgbClr val="FFFFFF"/>
                </a:solidFill>
                <a:latin typeface="Muli"/>
                <a:ea typeface="Muli"/>
                <a:cs typeface="Muli"/>
                <a:sym typeface="Muli"/>
              </a:defRPr>
            </a:lvl8pPr>
            <a:lvl9pPr lvl="8" rtl="0">
              <a:spcBef>
                <a:spcPts val="0"/>
              </a:spcBef>
              <a:spcAft>
                <a:spcPts val="0"/>
              </a:spcAft>
              <a:buNone/>
              <a:defRPr sz="1800" b="1">
                <a:solidFill>
                  <a:srgbClr val="FFFFFF"/>
                </a:solidFill>
                <a:latin typeface="Muli"/>
                <a:ea typeface="Muli"/>
                <a:cs typeface="Muli"/>
                <a:sym typeface="Muli"/>
              </a:defRPr>
            </a:lvl9pPr>
          </a:lstStyle>
          <a:p>
            <a:endParaRPr/>
          </a:p>
        </p:txBody>
      </p:sp>
      <p:sp>
        <p:nvSpPr>
          <p:cNvPr id="89" name="Google Shape;89;p17"/>
          <p:cNvSpPr txBox="1">
            <a:spLocks noGrp="1"/>
          </p:cNvSpPr>
          <p:nvPr>
            <p:ph type="body" idx="1"/>
          </p:nvPr>
        </p:nvSpPr>
        <p:spPr>
          <a:xfrm>
            <a:off x="5128482" y="1509475"/>
            <a:ext cx="3493200" cy="3125100"/>
          </a:xfrm>
          <a:prstGeom prst="rect">
            <a:avLst/>
          </a:prstGeom>
        </p:spPr>
        <p:txBody>
          <a:bodyPr spcFirstLastPara="1" wrap="square" lIns="91425" tIns="91425" rIns="91425" bIns="91425" anchor="t" anchorCtr="0"/>
          <a:lstStyle>
            <a:lvl1pPr marL="457200" lvl="0" indent="-355600" rtl="0">
              <a:spcBef>
                <a:spcPts val="0"/>
              </a:spcBef>
              <a:spcAft>
                <a:spcPts val="0"/>
              </a:spcAft>
              <a:buClr>
                <a:srgbClr val="FFFFFF"/>
              </a:buClr>
              <a:buSzPts val="2000"/>
              <a:buFont typeface="Muli"/>
              <a:buChar char="➜"/>
              <a:defRPr sz="2400">
                <a:solidFill>
                  <a:srgbClr val="FFFFFF"/>
                </a:solidFill>
                <a:latin typeface="Muli"/>
                <a:ea typeface="Muli"/>
                <a:cs typeface="Muli"/>
                <a:sym typeface="Muli"/>
              </a:defRPr>
            </a:lvl1pPr>
            <a:lvl2pPr marL="914400" lvl="1" indent="-342900" rtl="0">
              <a:spcBef>
                <a:spcPts val="0"/>
              </a:spcBef>
              <a:spcAft>
                <a:spcPts val="0"/>
              </a:spcAft>
              <a:buClr>
                <a:srgbClr val="FFFFFF"/>
              </a:buClr>
              <a:buSzPts val="1800"/>
              <a:buFont typeface="Muli"/>
              <a:buChar char="○"/>
              <a:defRPr sz="2400">
                <a:solidFill>
                  <a:srgbClr val="FFFFFF"/>
                </a:solidFill>
                <a:latin typeface="Muli"/>
                <a:ea typeface="Muli"/>
                <a:cs typeface="Muli"/>
                <a:sym typeface="Muli"/>
              </a:defRPr>
            </a:lvl2pPr>
            <a:lvl3pPr marL="1371600" lvl="2" indent="-381000" rtl="0">
              <a:spcBef>
                <a:spcPts val="0"/>
              </a:spcBef>
              <a:spcAft>
                <a:spcPts val="0"/>
              </a:spcAft>
              <a:buClr>
                <a:srgbClr val="FFFFFF"/>
              </a:buClr>
              <a:buSzPts val="2400"/>
              <a:buFont typeface="Muli"/>
              <a:buChar char="■"/>
              <a:defRPr sz="2400">
                <a:solidFill>
                  <a:srgbClr val="FFFFFF"/>
                </a:solidFill>
                <a:latin typeface="Muli"/>
                <a:ea typeface="Muli"/>
                <a:cs typeface="Muli"/>
                <a:sym typeface="Muli"/>
              </a:defRPr>
            </a:lvl3pPr>
            <a:lvl4pPr marL="1828800" lvl="3" indent="-381000" rtl="0">
              <a:spcBef>
                <a:spcPts val="0"/>
              </a:spcBef>
              <a:spcAft>
                <a:spcPts val="0"/>
              </a:spcAft>
              <a:buClr>
                <a:srgbClr val="FFFFFF"/>
              </a:buClr>
              <a:buSzPts val="2400"/>
              <a:buFont typeface="Muli"/>
              <a:buChar char="●"/>
              <a:defRPr sz="2400">
                <a:solidFill>
                  <a:srgbClr val="FFFFFF"/>
                </a:solidFill>
                <a:latin typeface="Muli"/>
                <a:ea typeface="Muli"/>
                <a:cs typeface="Muli"/>
                <a:sym typeface="Muli"/>
              </a:defRPr>
            </a:lvl4pPr>
            <a:lvl5pPr marL="2286000" lvl="4" indent="-381000" rtl="0">
              <a:spcBef>
                <a:spcPts val="0"/>
              </a:spcBef>
              <a:spcAft>
                <a:spcPts val="0"/>
              </a:spcAft>
              <a:buClr>
                <a:srgbClr val="FFFFFF"/>
              </a:buClr>
              <a:buSzPts val="2400"/>
              <a:buFont typeface="Muli"/>
              <a:buChar char="○"/>
              <a:defRPr sz="2400">
                <a:solidFill>
                  <a:srgbClr val="FFFFFF"/>
                </a:solidFill>
                <a:latin typeface="Muli"/>
                <a:ea typeface="Muli"/>
                <a:cs typeface="Muli"/>
                <a:sym typeface="Muli"/>
              </a:defRPr>
            </a:lvl5pPr>
            <a:lvl6pPr marL="2743200" lvl="5" indent="-381000" rtl="0">
              <a:spcBef>
                <a:spcPts val="0"/>
              </a:spcBef>
              <a:spcAft>
                <a:spcPts val="0"/>
              </a:spcAft>
              <a:buClr>
                <a:srgbClr val="FFFFFF"/>
              </a:buClr>
              <a:buSzPts val="2400"/>
              <a:buFont typeface="Muli"/>
              <a:buChar char="■"/>
              <a:defRPr sz="2400">
                <a:solidFill>
                  <a:srgbClr val="FFFFFF"/>
                </a:solidFill>
                <a:latin typeface="Muli"/>
                <a:ea typeface="Muli"/>
                <a:cs typeface="Muli"/>
                <a:sym typeface="Muli"/>
              </a:defRPr>
            </a:lvl6pPr>
            <a:lvl7pPr marL="3200400" lvl="6" indent="-381000" rtl="0">
              <a:spcBef>
                <a:spcPts val="0"/>
              </a:spcBef>
              <a:spcAft>
                <a:spcPts val="0"/>
              </a:spcAft>
              <a:buClr>
                <a:srgbClr val="FFFFFF"/>
              </a:buClr>
              <a:buSzPts val="2400"/>
              <a:buFont typeface="Muli"/>
              <a:buChar char="●"/>
              <a:defRPr sz="2400">
                <a:solidFill>
                  <a:srgbClr val="FFFFFF"/>
                </a:solidFill>
                <a:latin typeface="Muli"/>
                <a:ea typeface="Muli"/>
                <a:cs typeface="Muli"/>
                <a:sym typeface="Muli"/>
              </a:defRPr>
            </a:lvl7pPr>
            <a:lvl8pPr marL="3657600" lvl="7" indent="-381000" rtl="0">
              <a:spcBef>
                <a:spcPts val="0"/>
              </a:spcBef>
              <a:spcAft>
                <a:spcPts val="0"/>
              </a:spcAft>
              <a:buClr>
                <a:srgbClr val="FFFFFF"/>
              </a:buClr>
              <a:buSzPts val="2400"/>
              <a:buFont typeface="Muli"/>
              <a:buChar char="○"/>
              <a:defRPr sz="2400">
                <a:solidFill>
                  <a:srgbClr val="FFFFFF"/>
                </a:solidFill>
                <a:latin typeface="Muli"/>
                <a:ea typeface="Muli"/>
                <a:cs typeface="Muli"/>
                <a:sym typeface="Muli"/>
              </a:defRPr>
            </a:lvl8pPr>
            <a:lvl9pPr marL="4114800" lvl="8" indent="-381000" rtl="0">
              <a:spcBef>
                <a:spcPts val="0"/>
              </a:spcBef>
              <a:spcAft>
                <a:spcPts val="0"/>
              </a:spcAft>
              <a:buClr>
                <a:srgbClr val="FFFFFF"/>
              </a:buClr>
              <a:buSzPts val="2400"/>
              <a:buFont typeface="Muli"/>
              <a:buChar char="■"/>
              <a:defRPr sz="2400">
                <a:solidFill>
                  <a:srgbClr val="FFFFFF"/>
                </a:solidFill>
                <a:latin typeface="Muli"/>
                <a:ea typeface="Muli"/>
                <a:cs typeface="Muli"/>
                <a:sym typeface="Muli"/>
              </a:defRPr>
            </a:lvl9pPr>
          </a:lstStyle>
          <a:p>
            <a:endParaRPr/>
          </a:p>
        </p:txBody>
      </p:sp>
      <p:sp>
        <p:nvSpPr>
          <p:cNvPr id="90" name="Google Shape;90;p1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bg>
      <p:bgPr>
        <a:blipFill>
          <a:blip r:embed="rId2">
            <a:alphaModFix/>
          </a:blip>
          <a:stretch>
            <a:fillRect/>
          </a:stretch>
        </a:blipFill>
        <a:effectLst/>
      </p:bgPr>
    </p:bg>
    <p:spTree>
      <p:nvGrpSpPr>
        <p:cNvPr id="1" name="Shape 91"/>
        <p:cNvGrpSpPr/>
        <p:nvPr/>
      </p:nvGrpSpPr>
      <p:grpSpPr>
        <a:xfrm>
          <a:off x="0" y="0"/>
          <a:ext cx="0" cy="0"/>
          <a:chOff x="0" y="0"/>
          <a:chExt cx="0" cy="0"/>
        </a:xfrm>
      </p:grpSpPr>
      <p:sp>
        <p:nvSpPr>
          <p:cNvPr id="92" name="Google Shape;92;p18"/>
          <p:cNvSpPr/>
          <p:nvPr/>
        </p:nvSpPr>
        <p:spPr>
          <a:xfrm>
            <a:off x="0" y="0"/>
            <a:ext cx="9144000" cy="5169000"/>
          </a:xfrm>
          <a:prstGeom prst="rect">
            <a:avLst/>
          </a:prstGeom>
          <a:solidFill>
            <a:srgbClr val="FFFFFF">
              <a:alpha val="26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18"/>
          <p:cNvSpPr/>
          <p:nvPr/>
        </p:nvSpPr>
        <p:spPr>
          <a:xfrm>
            <a:off x="2380350" y="0"/>
            <a:ext cx="6763800" cy="5143500"/>
          </a:xfrm>
          <a:prstGeom prst="rect">
            <a:avLst/>
          </a:prstGeom>
          <a:solidFill>
            <a:srgbClr val="00B2FF">
              <a:alpha val="73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8"/>
          <p:cNvSpPr txBox="1">
            <a:spLocks noGrp="1"/>
          </p:cNvSpPr>
          <p:nvPr>
            <p:ph type="title"/>
          </p:nvPr>
        </p:nvSpPr>
        <p:spPr>
          <a:xfrm>
            <a:off x="2902775" y="302375"/>
            <a:ext cx="5718600" cy="503100"/>
          </a:xfrm>
          <a:prstGeom prst="rect">
            <a:avLst/>
          </a:prstGeom>
        </p:spPr>
        <p:txBody>
          <a:bodyPr spcFirstLastPara="1" wrap="square" lIns="91425" tIns="91425" rIns="91425" bIns="91425" anchor="t" anchorCtr="0"/>
          <a:lstStyle>
            <a:lvl1pPr lvl="0" rtl="0">
              <a:spcBef>
                <a:spcPts val="0"/>
              </a:spcBef>
              <a:spcAft>
                <a:spcPts val="0"/>
              </a:spcAft>
              <a:buNone/>
              <a:defRPr sz="1800" b="1">
                <a:solidFill>
                  <a:srgbClr val="FFFFFF"/>
                </a:solidFill>
                <a:latin typeface="Muli"/>
                <a:ea typeface="Muli"/>
                <a:cs typeface="Muli"/>
                <a:sym typeface="Muli"/>
              </a:defRPr>
            </a:lvl1pPr>
            <a:lvl2pPr lvl="1" rtl="0">
              <a:spcBef>
                <a:spcPts val="0"/>
              </a:spcBef>
              <a:spcAft>
                <a:spcPts val="0"/>
              </a:spcAft>
              <a:buNone/>
              <a:defRPr sz="1800" b="1">
                <a:solidFill>
                  <a:srgbClr val="FFFFFF"/>
                </a:solidFill>
                <a:latin typeface="Muli"/>
                <a:ea typeface="Muli"/>
                <a:cs typeface="Muli"/>
                <a:sym typeface="Muli"/>
              </a:defRPr>
            </a:lvl2pPr>
            <a:lvl3pPr lvl="2" rtl="0">
              <a:spcBef>
                <a:spcPts val="0"/>
              </a:spcBef>
              <a:spcAft>
                <a:spcPts val="0"/>
              </a:spcAft>
              <a:buNone/>
              <a:defRPr sz="1800" b="1">
                <a:solidFill>
                  <a:srgbClr val="FFFFFF"/>
                </a:solidFill>
                <a:latin typeface="Muli"/>
                <a:ea typeface="Muli"/>
                <a:cs typeface="Muli"/>
                <a:sym typeface="Muli"/>
              </a:defRPr>
            </a:lvl3pPr>
            <a:lvl4pPr lvl="3" rtl="0">
              <a:spcBef>
                <a:spcPts val="0"/>
              </a:spcBef>
              <a:spcAft>
                <a:spcPts val="0"/>
              </a:spcAft>
              <a:buNone/>
              <a:defRPr sz="1800" b="1">
                <a:solidFill>
                  <a:srgbClr val="FFFFFF"/>
                </a:solidFill>
                <a:latin typeface="Muli"/>
                <a:ea typeface="Muli"/>
                <a:cs typeface="Muli"/>
                <a:sym typeface="Muli"/>
              </a:defRPr>
            </a:lvl4pPr>
            <a:lvl5pPr lvl="4" rtl="0">
              <a:spcBef>
                <a:spcPts val="0"/>
              </a:spcBef>
              <a:spcAft>
                <a:spcPts val="0"/>
              </a:spcAft>
              <a:buNone/>
              <a:defRPr sz="1800" b="1">
                <a:solidFill>
                  <a:srgbClr val="FFFFFF"/>
                </a:solidFill>
                <a:latin typeface="Muli"/>
                <a:ea typeface="Muli"/>
                <a:cs typeface="Muli"/>
                <a:sym typeface="Muli"/>
              </a:defRPr>
            </a:lvl5pPr>
            <a:lvl6pPr lvl="5" rtl="0">
              <a:spcBef>
                <a:spcPts val="0"/>
              </a:spcBef>
              <a:spcAft>
                <a:spcPts val="0"/>
              </a:spcAft>
              <a:buNone/>
              <a:defRPr sz="1800" b="1">
                <a:solidFill>
                  <a:srgbClr val="FFFFFF"/>
                </a:solidFill>
                <a:latin typeface="Muli"/>
                <a:ea typeface="Muli"/>
                <a:cs typeface="Muli"/>
                <a:sym typeface="Muli"/>
              </a:defRPr>
            </a:lvl6pPr>
            <a:lvl7pPr lvl="6" rtl="0">
              <a:spcBef>
                <a:spcPts val="0"/>
              </a:spcBef>
              <a:spcAft>
                <a:spcPts val="0"/>
              </a:spcAft>
              <a:buNone/>
              <a:defRPr sz="1800" b="1">
                <a:solidFill>
                  <a:srgbClr val="FFFFFF"/>
                </a:solidFill>
                <a:latin typeface="Muli"/>
                <a:ea typeface="Muli"/>
                <a:cs typeface="Muli"/>
                <a:sym typeface="Muli"/>
              </a:defRPr>
            </a:lvl7pPr>
            <a:lvl8pPr lvl="7" rtl="0">
              <a:spcBef>
                <a:spcPts val="0"/>
              </a:spcBef>
              <a:spcAft>
                <a:spcPts val="0"/>
              </a:spcAft>
              <a:buNone/>
              <a:defRPr sz="1800" b="1">
                <a:solidFill>
                  <a:srgbClr val="FFFFFF"/>
                </a:solidFill>
                <a:latin typeface="Muli"/>
                <a:ea typeface="Muli"/>
                <a:cs typeface="Muli"/>
                <a:sym typeface="Muli"/>
              </a:defRPr>
            </a:lvl8pPr>
            <a:lvl9pPr lvl="8" rtl="0">
              <a:spcBef>
                <a:spcPts val="0"/>
              </a:spcBef>
              <a:spcAft>
                <a:spcPts val="0"/>
              </a:spcAft>
              <a:buNone/>
              <a:defRPr sz="1800" b="1">
                <a:solidFill>
                  <a:srgbClr val="FFFFFF"/>
                </a:solidFill>
                <a:latin typeface="Muli"/>
                <a:ea typeface="Muli"/>
                <a:cs typeface="Muli"/>
                <a:sym typeface="Muli"/>
              </a:defRPr>
            </a:lvl9pPr>
          </a:lstStyle>
          <a:p>
            <a:endParaRPr/>
          </a:p>
        </p:txBody>
      </p:sp>
      <p:sp>
        <p:nvSpPr>
          <p:cNvPr id="95" name="Google Shape;95;p18"/>
          <p:cNvSpPr txBox="1">
            <a:spLocks noGrp="1"/>
          </p:cNvSpPr>
          <p:nvPr>
            <p:ph type="body" idx="1"/>
          </p:nvPr>
        </p:nvSpPr>
        <p:spPr>
          <a:xfrm>
            <a:off x="2902950" y="1509475"/>
            <a:ext cx="2780700" cy="3125100"/>
          </a:xfrm>
          <a:prstGeom prst="rect">
            <a:avLst/>
          </a:prstGeom>
          <a:noFill/>
          <a:ln>
            <a:noFill/>
          </a:ln>
        </p:spPr>
        <p:txBody>
          <a:bodyPr spcFirstLastPara="1" wrap="square" lIns="91425" tIns="91425" rIns="91425" bIns="91425" anchor="t" anchorCtr="0"/>
          <a:lstStyle>
            <a:lvl1pPr marL="457200" lvl="0" indent="-342900" rtl="0">
              <a:spcBef>
                <a:spcPts val="0"/>
              </a:spcBef>
              <a:spcAft>
                <a:spcPts val="0"/>
              </a:spcAft>
              <a:buClr>
                <a:srgbClr val="FFFFFF"/>
              </a:buClr>
              <a:buSzPts val="1800"/>
              <a:buFont typeface="Muli"/>
              <a:buChar char="➜"/>
              <a:defRPr sz="1800">
                <a:solidFill>
                  <a:srgbClr val="FFFFFF"/>
                </a:solidFill>
                <a:latin typeface="Muli"/>
                <a:ea typeface="Muli"/>
                <a:cs typeface="Muli"/>
                <a:sym typeface="Muli"/>
              </a:defRPr>
            </a:lvl1pPr>
            <a:lvl2pPr marL="914400" lvl="1" indent="-342900" rtl="0">
              <a:spcBef>
                <a:spcPts val="0"/>
              </a:spcBef>
              <a:spcAft>
                <a:spcPts val="0"/>
              </a:spcAft>
              <a:buClr>
                <a:srgbClr val="FFFFFF"/>
              </a:buClr>
              <a:buSzPts val="1800"/>
              <a:buFont typeface="Muli"/>
              <a:buChar char="○"/>
              <a:defRPr sz="1800">
                <a:solidFill>
                  <a:srgbClr val="FFFFFF"/>
                </a:solidFill>
                <a:latin typeface="Muli"/>
                <a:ea typeface="Muli"/>
                <a:cs typeface="Muli"/>
                <a:sym typeface="Muli"/>
              </a:defRPr>
            </a:lvl2pPr>
            <a:lvl3pPr marL="1371600" lvl="2" indent="-342900" rtl="0">
              <a:spcBef>
                <a:spcPts val="0"/>
              </a:spcBef>
              <a:spcAft>
                <a:spcPts val="0"/>
              </a:spcAft>
              <a:buClr>
                <a:srgbClr val="FFFFFF"/>
              </a:buClr>
              <a:buSzPts val="1800"/>
              <a:buFont typeface="Muli"/>
              <a:buChar char="■"/>
              <a:defRPr sz="1800">
                <a:solidFill>
                  <a:srgbClr val="FFFFFF"/>
                </a:solidFill>
                <a:latin typeface="Muli"/>
                <a:ea typeface="Muli"/>
                <a:cs typeface="Muli"/>
                <a:sym typeface="Muli"/>
              </a:defRPr>
            </a:lvl3pPr>
            <a:lvl4pPr marL="1828800" lvl="3" indent="-342900" rtl="0">
              <a:spcBef>
                <a:spcPts val="0"/>
              </a:spcBef>
              <a:spcAft>
                <a:spcPts val="0"/>
              </a:spcAft>
              <a:buClr>
                <a:srgbClr val="FFFFFF"/>
              </a:buClr>
              <a:buSzPts val="1800"/>
              <a:buFont typeface="Muli"/>
              <a:buChar char="●"/>
              <a:defRPr sz="1800">
                <a:solidFill>
                  <a:srgbClr val="FFFFFF"/>
                </a:solidFill>
                <a:latin typeface="Muli"/>
                <a:ea typeface="Muli"/>
                <a:cs typeface="Muli"/>
                <a:sym typeface="Muli"/>
              </a:defRPr>
            </a:lvl4pPr>
            <a:lvl5pPr marL="2286000" lvl="4" indent="-342900" rtl="0">
              <a:spcBef>
                <a:spcPts val="0"/>
              </a:spcBef>
              <a:spcAft>
                <a:spcPts val="0"/>
              </a:spcAft>
              <a:buClr>
                <a:srgbClr val="FFFFFF"/>
              </a:buClr>
              <a:buSzPts val="1800"/>
              <a:buFont typeface="Muli"/>
              <a:buChar char="○"/>
              <a:defRPr sz="1800">
                <a:solidFill>
                  <a:srgbClr val="FFFFFF"/>
                </a:solidFill>
                <a:latin typeface="Muli"/>
                <a:ea typeface="Muli"/>
                <a:cs typeface="Muli"/>
                <a:sym typeface="Muli"/>
              </a:defRPr>
            </a:lvl5pPr>
            <a:lvl6pPr marL="2743200" lvl="5" indent="-342900" rtl="0">
              <a:spcBef>
                <a:spcPts val="0"/>
              </a:spcBef>
              <a:spcAft>
                <a:spcPts val="0"/>
              </a:spcAft>
              <a:buClr>
                <a:srgbClr val="FFFFFF"/>
              </a:buClr>
              <a:buSzPts val="1800"/>
              <a:buFont typeface="Muli"/>
              <a:buChar char="■"/>
              <a:defRPr sz="1800">
                <a:solidFill>
                  <a:srgbClr val="FFFFFF"/>
                </a:solidFill>
                <a:latin typeface="Muli"/>
                <a:ea typeface="Muli"/>
                <a:cs typeface="Muli"/>
                <a:sym typeface="Muli"/>
              </a:defRPr>
            </a:lvl6pPr>
            <a:lvl7pPr marL="3200400" lvl="6" indent="-342900" rtl="0">
              <a:spcBef>
                <a:spcPts val="0"/>
              </a:spcBef>
              <a:spcAft>
                <a:spcPts val="0"/>
              </a:spcAft>
              <a:buClr>
                <a:srgbClr val="FFFFFF"/>
              </a:buClr>
              <a:buSzPts val="1800"/>
              <a:buFont typeface="Muli"/>
              <a:buChar char="●"/>
              <a:defRPr sz="1800">
                <a:solidFill>
                  <a:srgbClr val="FFFFFF"/>
                </a:solidFill>
                <a:latin typeface="Muli"/>
                <a:ea typeface="Muli"/>
                <a:cs typeface="Muli"/>
                <a:sym typeface="Muli"/>
              </a:defRPr>
            </a:lvl7pPr>
            <a:lvl8pPr marL="3657600" lvl="7" indent="-342900" rtl="0">
              <a:spcBef>
                <a:spcPts val="0"/>
              </a:spcBef>
              <a:spcAft>
                <a:spcPts val="0"/>
              </a:spcAft>
              <a:buClr>
                <a:srgbClr val="FFFFFF"/>
              </a:buClr>
              <a:buSzPts val="1800"/>
              <a:buFont typeface="Muli"/>
              <a:buChar char="○"/>
              <a:defRPr sz="1800">
                <a:solidFill>
                  <a:srgbClr val="FFFFFF"/>
                </a:solidFill>
                <a:latin typeface="Muli"/>
                <a:ea typeface="Muli"/>
                <a:cs typeface="Muli"/>
                <a:sym typeface="Muli"/>
              </a:defRPr>
            </a:lvl8pPr>
            <a:lvl9pPr marL="4114800" lvl="8" indent="-342900" rtl="0">
              <a:spcBef>
                <a:spcPts val="0"/>
              </a:spcBef>
              <a:spcAft>
                <a:spcPts val="0"/>
              </a:spcAft>
              <a:buClr>
                <a:srgbClr val="FFFFFF"/>
              </a:buClr>
              <a:buSzPts val="1800"/>
              <a:buFont typeface="Muli"/>
              <a:buChar char="■"/>
              <a:defRPr sz="1800">
                <a:solidFill>
                  <a:srgbClr val="FFFFFF"/>
                </a:solidFill>
                <a:latin typeface="Muli"/>
                <a:ea typeface="Muli"/>
                <a:cs typeface="Muli"/>
                <a:sym typeface="Muli"/>
              </a:defRPr>
            </a:lvl9pPr>
          </a:lstStyle>
          <a:p>
            <a:endParaRPr/>
          </a:p>
        </p:txBody>
      </p:sp>
      <p:sp>
        <p:nvSpPr>
          <p:cNvPr id="96" name="Google Shape;96;p18"/>
          <p:cNvSpPr txBox="1">
            <a:spLocks noGrp="1"/>
          </p:cNvSpPr>
          <p:nvPr>
            <p:ph type="body" idx="2"/>
          </p:nvPr>
        </p:nvSpPr>
        <p:spPr>
          <a:xfrm>
            <a:off x="5840729" y="1509475"/>
            <a:ext cx="2780700" cy="3125100"/>
          </a:xfrm>
          <a:prstGeom prst="rect">
            <a:avLst/>
          </a:prstGeom>
          <a:noFill/>
          <a:ln>
            <a:noFill/>
          </a:ln>
        </p:spPr>
        <p:txBody>
          <a:bodyPr spcFirstLastPara="1" wrap="square" lIns="91425" tIns="91425" rIns="91425" bIns="91425" anchor="t" anchorCtr="0"/>
          <a:lstStyle>
            <a:lvl1pPr marL="457200" lvl="0" indent="-342900" rtl="0">
              <a:spcBef>
                <a:spcPts val="0"/>
              </a:spcBef>
              <a:spcAft>
                <a:spcPts val="0"/>
              </a:spcAft>
              <a:buClr>
                <a:srgbClr val="FFFFFF"/>
              </a:buClr>
              <a:buSzPts val="1800"/>
              <a:buFont typeface="Muli"/>
              <a:buChar char="➜"/>
              <a:defRPr sz="1800">
                <a:solidFill>
                  <a:srgbClr val="FFFFFF"/>
                </a:solidFill>
                <a:latin typeface="Muli"/>
                <a:ea typeface="Muli"/>
                <a:cs typeface="Muli"/>
                <a:sym typeface="Muli"/>
              </a:defRPr>
            </a:lvl1pPr>
            <a:lvl2pPr marL="914400" lvl="1" indent="-342900" rtl="0">
              <a:spcBef>
                <a:spcPts val="0"/>
              </a:spcBef>
              <a:spcAft>
                <a:spcPts val="0"/>
              </a:spcAft>
              <a:buClr>
                <a:srgbClr val="FFFFFF"/>
              </a:buClr>
              <a:buSzPts val="1800"/>
              <a:buFont typeface="Muli"/>
              <a:buChar char="○"/>
              <a:defRPr sz="1800">
                <a:solidFill>
                  <a:srgbClr val="FFFFFF"/>
                </a:solidFill>
                <a:latin typeface="Muli"/>
                <a:ea typeface="Muli"/>
                <a:cs typeface="Muli"/>
                <a:sym typeface="Muli"/>
              </a:defRPr>
            </a:lvl2pPr>
            <a:lvl3pPr marL="1371600" lvl="2" indent="-342900" rtl="0">
              <a:spcBef>
                <a:spcPts val="0"/>
              </a:spcBef>
              <a:spcAft>
                <a:spcPts val="0"/>
              </a:spcAft>
              <a:buClr>
                <a:srgbClr val="FFFFFF"/>
              </a:buClr>
              <a:buSzPts val="1800"/>
              <a:buFont typeface="Muli"/>
              <a:buChar char="■"/>
              <a:defRPr sz="1800">
                <a:solidFill>
                  <a:srgbClr val="FFFFFF"/>
                </a:solidFill>
                <a:latin typeface="Muli"/>
                <a:ea typeface="Muli"/>
                <a:cs typeface="Muli"/>
                <a:sym typeface="Muli"/>
              </a:defRPr>
            </a:lvl3pPr>
            <a:lvl4pPr marL="1828800" lvl="3" indent="-342900" rtl="0">
              <a:spcBef>
                <a:spcPts val="0"/>
              </a:spcBef>
              <a:spcAft>
                <a:spcPts val="0"/>
              </a:spcAft>
              <a:buClr>
                <a:srgbClr val="FFFFFF"/>
              </a:buClr>
              <a:buSzPts val="1800"/>
              <a:buFont typeface="Muli"/>
              <a:buChar char="●"/>
              <a:defRPr sz="1800">
                <a:solidFill>
                  <a:srgbClr val="FFFFFF"/>
                </a:solidFill>
                <a:latin typeface="Muli"/>
                <a:ea typeface="Muli"/>
                <a:cs typeface="Muli"/>
                <a:sym typeface="Muli"/>
              </a:defRPr>
            </a:lvl4pPr>
            <a:lvl5pPr marL="2286000" lvl="4" indent="-342900" rtl="0">
              <a:spcBef>
                <a:spcPts val="0"/>
              </a:spcBef>
              <a:spcAft>
                <a:spcPts val="0"/>
              </a:spcAft>
              <a:buClr>
                <a:srgbClr val="FFFFFF"/>
              </a:buClr>
              <a:buSzPts val="1800"/>
              <a:buFont typeface="Muli"/>
              <a:buChar char="○"/>
              <a:defRPr sz="1800">
                <a:solidFill>
                  <a:srgbClr val="FFFFFF"/>
                </a:solidFill>
                <a:latin typeface="Muli"/>
                <a:ea typeface="Muli"/>
                <a:cs typeface="Muli"/>
                <a:sym typeface="Muli"/>
              </a:defRPr>
            </a:lvl5pPr>
            <a:lvl6pPr marL="2743200" lvl="5" indent="-342900" rtl="0">
              <a:spcBef>
                <a:spcPts val="0"/>
              </a:spcBef>
              <a:spcAft>
                <a:spcPts val="0"/>
              </a:spcAft>
              <a:buClr>
                <a:srgbClr val="FFFFFF"/>
              </a:buClr>
              <a:buSzPts val="1800"/>
              <a:buFont typeface="Muli"/>
              <a:buChar char="■"/>
              <a:defRPr sz="1800">
                <a:solidFill>
                  <a:srgbClr val="FFFFFF"/>
                </a:solidFill>
                <a:latin typeface="Muli"/>
                <a:ea typeface="Muli"/>
                <a:cs typeface="Muli"/>
                <a:sym typeface="Muli"/>
              </a:defRPr>
            </a:lvl6pPr>
            <a:lvl7pPr marL="3200400" lvl="6" indent="-342900" rtl="0">
              <a:spcBef>
                <a:spcPts val="0"/>
              </a:spcBef>
              <a:spcAft>
                <a:spcPts val="0"/>
              </a:spcAft>
              <a:buClr>
                <a:srgbClr val="FFFFFF"/>
              </a:buClr>
              <a:buSzPts val="1800"/>
              <a:buFont typeface="Muli"/>
              <a:buChar char="●"/>
              <a:defRPr sz="1800">
                <a:solidFill>
                  <a:srgbClr val="FFFFFF"/>
                </a:solidFill>
                <a:latin typeface="Muli"/>
                <a:ea typeface="Muli"/>
                <a:cs typeface="Muli"/>
                <a:sym typeface="Muli"/>
              </a:defRPr>
            </a:lvl7pPr>
            <a:lvl8pPr marL="3657600" lvl="7" indent="-342900" rtl="0">
              <a:spcBef>
                <a:spcPts val="0"/>
              </a:spcBef>
              <a:spcAft>
                <a:spcPts val="0"/>
              </a:spcAft>
              <a:buClr>
                <a:srgbClr val="FFFFFF"/>
              </a:buClr>
              <a:buSzPts val="1800"/>
              <a:buFont typeface="Muli"/>
              <a:buChar char="○"/>
              <a:defRPr sz="1800">
                <a:solidFill>
                  <a:srgbClr val="FFFFFF"/>
                </a:solidFill>
                <a:latin typeface="Muli"/>
                <a:ea typeface="Muli"/>
                <a:cs typeface="Muli"/>
                <a:sym typeface="Muli"/>
              </a:defRPr>
            </a:lvl8pPr>
            <a:lvl9pPr marL="4114800" lvl="8" indent="-342900" rtl="0">
              <a:spcBef>
                <a:spcPts val="0"/>
              </a:spcBef>
              <a:spcAft>
                <a:spcPts val="0"/>
              </a:spcAft>
              <a:buClr>
                <a:srgbClr val="FFFFFF"/>
              </a:buClr>
              <a:buSzPts val="1800"/>
              <a:buFont typeface="Muli"/>
              <a:buChar char="■"/>
              <a:defRPr sz="1800">
                <a:solidFill>
                  <a:srgbClr val="FFFFFF"/>
                </a:solidFill>
                <a:latin typeface="Muli"/>
                <a:ea typeface="Muli"/>
                <a:cs typeface="Muli"/>
                <a:sym typeface="Muli"/>
              </a:defRPr>
            </a:lvl9pPr>
          </a:lstStyle>
          <a:p>
            <a:endParaRPr/>
          </a:p>
        </p:txBody>
      </p:sp>
      <p:sp>
        <p:nvSpPr>
          <p:cNvPr id="97" name="Google Shape;97;p1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bg>
      <p:bgPr>
        <a:blipFill>
          <a:blip r:embed="rId2">
            <a:alphaModFix/>
          </a:blip>
          <a:stretch>
            <a:fillRect/>
          </a:stretch>
        </a:blipFill>
        <a:effectLst/>
      </p:bgPr>
    </p:bg>
    <p:spTree>
      <p:nvGrpSpPr>
        <p:cNvPr id="1" name="Shape 98"/>
        <p:cNvGrpSpPr/>
        <p:nvPr/>
      </p:nvGrpSpPr>
      <p:grpSpPr>
        <a:xfrm>
          <a:off x="0" y="0"/>
          <a:ext cx="0" cy="0"/>
          <a:chOff x="0" y="0"/>
          <a:chExt cx="0" cy="0"/>
        </a:xfrm>
      </p:grpSpPr>
      <p:sp>
        <p:nvSpPr>
          <p:cNvPr id="99" name="Google Shape;99;p19"/>
          <p:cNvSpPr/>
          <p:nvPr/>
        </p:nvSpPr>
        <p:spPr>
          <a:xfrm>
            <a:off x="0" y="0"/>
            <a:ext cx="9144000" cy="5169000"/>
          </a:xfrm>
          <a:prstGeom prst="rect">
            <a:avLst/>
          </a:prstGeom>
          <a:solidFill>
            <a:srgbClr val="FFFFFF">
              <a:alpha val="26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9"/>
          <p:cNvSpPr/>
          <p:nvPr/>
        </p:nvSpPr>
        <p:spPr>
          <a:xfrm>
            <a:off x="2380350" y="0"/>
            <a:ext cx="6763800" cy="5143500"/>
          </a:xfrm>
          <a:prstGeom prst="rect">
            <a:avLst/>
          </a:prstGeom>
          <a:solidFill>
            <a:srgbClr val="00B2FF">
              <a:alpha val="73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9"/>
          <p:cNvSpPr txBox="1">
            <a:spLocks noGrp="1"/>
          </p:cNvSpPr>
          <p:nvPr>
            <p:ph type="body" idx="1"/>
          </p:nvPr>
        </p:nvSpPr>
        <p:spPr>
          <a:xfrm>
            <a:off x="2902775" y="1538525"/>
            <a:ext cx="1914900" cy="3387000"/>
          </a:xfrm>
          <a:prstGeom prst="rect">
            <a:avLst/>
          </a:prstGeom>
          <a:noFill/>
          <a:ln>
            <a:noFill/>
          </a:ln>
        </p:spPr>
        <p:txBody>
          <a:bodyPr spcFirstLastPara="1" wrap="square" lIns="91425" tIns="91425" rIns="91425" bIns="91425" anchor="t" anchorCtr="0"/>
          <a:lstStyle>
            <a:lvl1pPr marL="457200" lvl="0" indent="-317500" rtl="0">
              <a:spcBef>
                <a:spcPts val="0"/>
              </a:spcBef>
              <a:spcAft>
                <a:spcPts val="0"/>
              </a:spcAft>
              <a:buClr>
                <a:srgbClr val="FFFFFF"/>
              </a:buClr>
              <a:buSzPts val="1400"/>
              <a:buFont typeface="Muli"/>
              <a:buChar char="➜"/>
              <a:defRPr>
                <a:solidFill>
                  <a:srgbClr val="FFFFFF"/>
                </a:solidFill>
                <a:latin typeface="Muli"/>
                <a:ea typeface="Muli"/>
                <a:cs typeface="Muli"/>
                <a:sym typeface="Muli"/>
              </a:defRPr>
            </a:lvl1pPr>
            <a:lvl2pPr marL="914400" lvl="1" indent="-317500" rtl="0">
              <a:spcBef>
                <a:spcPts val="0"/>
              </a:spcBef>
              <a:spcAft>
                <a:spcPts val="0"/>
              </a:spcAft>
              <a:buClr>
                <a:srgbClr val="FFFFFF"/>
              </a:buClr>
              <a:buSzPts val="1400"/>
              <a:buFont typeface="Muli"/>
              <a:buChar char="○"/>
              <a:defRPr>
                <a:solidFill>
                  <a:srgbClr val="FFFFFF"/>
                </a:solidFill>
                <a:latin typeface="Muli"/>
                <a:ea typeface="Muli"/>
                <a:cs typeface="Muli"/>
                <a:sym typeface="Muli"/>
              </a:defRPr>
            </a:lvl2pPr>
            <a:lvl3pPr marL="1371600" lvl="2" indent="-317500" rtl="0">
              <a:spcBef>
                <a:spcPts val="0"/>
              </a:spcBef>
              <a:spcAft>
                <a:spcPts val="0"/>
              </a:spcAft>
              <a:buClr>
                <a:srgbClr val="FFFFFF"/>
              </a:buClr>
              <a:buSzPts val="1400"/>
              <a:buFont typeface="Muli"/>
              <a:buChar char="■"/>
              <a:defRPr>
                <a:solidFill>
                  <a:srgbClr val="FFFFFF"/>
                </a:solidFill>
                <a:latin typeface="Muli"/>
                <a:ea typeface="Muli"/>
                <a:cs typeface="Muli"/>
                <a:sym typeface="Muli"/>
              </a:defRPr>
            </a:lvl3pPr>
            <a:lvl4pPr marL="1828800" lvl="3" indent="-317500" rtl="0">
              <a:spcBef>
                <a:spcPts val="0"/>
              </a:spcBef>
              <a:spcAft>
                <a:spcPts val="0"/>
              </a:spcAft>
              <a:buClr>
                <a:srgbClr val="FFFFFF"/>
              </a:buClr>
              <a:buSzPts val="1400"/>
              <a:buFont typeface="Muli"/>
              <a:buChar char="●"/>
              <a:defRPr>
                <a:solidFill>
                  <a:srgbClr val="FFFFFF"/>
                </a:solidFill>
                <a:latin typeface="Muli"/>
                <a:ea typeface="Muli"/>
                <a:cs typeface="Muli"/>
                <a:sym typeface="Muli"/>
              </a:defRPr>
            </a:lvl4pPr>
            <a:lvl5pPr marL="2286000" lvl="4" indent="-317500" rtl="0">
              <a:spcBef>
                <a:spcPts val="0"/>
              </a:spcBef>
              <a:spcAft>
                <a:spcPts val="0"/>
              </a:spcAft>
              <a:buClr>
                <a:srgbClr val="FFFFFF"/>
              </a:buClr>
              <a:buSzPts val="1400"/>
              <a:buFont typeface="Muli"/>
              <a:buChar char="○"/>
              <a:defRPr>
                <a:solidFill>
                  <a:srgbClr val="FFFFFF"/>
                </a:solidFill>
                <a:latin typeface="Muli"/>
                <a:ea typeface="Muli"/>
                <a:cs typeface="Muli"/>
                <a:sym typeface="Muli"/>
              </a:defRPr>
            </a:lvl5pPr>
            <a:lvl6pPr marL="2743200" lvl="5" indent="-317500" rtl="0">
              <a:spcBef>
                <a:spcPts val="0"/>
              </a:spcBef>
              <a:spcAft>
                <a:spcPts val="0"/>
              </a:spcAft>
              <a:buClr>
                <a:srgbClr val="FFFFFF"/>
              </a:buClr>
              <a:buSzPts val="1400"/>
              <a:buFont typeface="Muli"/>
              <a:buChar char="■"/>
              <a:defRPr>
                <a:solidFill>
                  <a:srgbClr val="FFFFFF"/>
                </a:solidFill>
                <a:latin typeface="Muli"/>
                <a:ea typeface="Muli"/>
                <a:cs typeface="Muli"/>
                <a:sym typeface="Muli"/>
              </a:defRPr>
            </a:lvl6pPr>
            <a:lvl7pPr marL="3200400" lvl="6" indent="-317500" rtl="0">
              <a:spcBef>
                <a:spcPts val="0"/>
              </a:spcBef>
              <a:spcAft>
                <a:spcPts val="0"/>
              </a:spcAft>
              <a:buClr>
                <a:srgbClr val="FFFFFF"/>
              </a:buClr>
              <a:buSzPts val="1400"/>
              <a:buFont typeface="Muli"/>
              <a:buChar char="●"/>
              <a:defRPr>
                <a:solidFill>
                  <a:srgbClr val="FFFFFF"/>
                </a:solidFill>
                <a:latin typeface="Muli"/>
                <a:ea typeface="Muli"/>
                <a:cs typeface="Muli"/>
                <a:sym typeface="Muli"/>
              </a:defRPr>
            </a:lvl7pPr>
            <a:lvl8pPr marL="3657600" lvl="7" indent="-317500" rtl="0">
              <a:spcBef>
                <a:spcPts val="0"/>
              </a:spcBef>
              <a:spcAft>
                <a:spcPts val="0"/>
              </a:spcAft>
              <a:buClr>
                <a:srgbClr val="FFFFFF"/>
              </a:buClr>
              <a:buSzPts val="1400"/>
              <a:buFont typeface="Muli"/>
              <a:buChar char="○"/>
              <a:defRPr>
                <a:solidFill>
                  <a:srgbClr val="FFFFFF"/>
                </a:solidFill>
                <a:latin typeface="Muli"/>
                <a:ea typeface="Muli"/>
                <a:cs typeface="Muli"/>
                <a:sym typeface="Muli"/>
              </a:defRPr>
            </a:lvl8pPr>
            <a:lvl9pPr marL="4114800" lvl="8" indent="-317500" rtl="0">
              <a:spcBef>
                <a:spcPts val="0"/>
              </a:spcBef>
              <a:spcAft>
                <a:spcPts val="0"/>
              </a:spcAft>
              <a:buClr>
                <a:srgbClr val="FFFFFF"/>
              </a:buClr>
              <a:buSzPts val="1400"/>
              <a:buFont typeface="Muli"/>
              <a:buChar char="■"/>
              <a:defRPr>
                <a:solidFill>
                  <a:srgbClr val="FFFFFF"/>
                </a:solidFill>
                <a:latin typeface="Muli"/>
                <a:ea typeface="Muli"/>
                <a:cs typeface="Muli"/>
                <a:sym typeface="Muli"/>
              </a:defRPr>
            </a:lvl9pPr>
          </a:lstStyle>
          <a:p>
            <a:endParaRPr/>
          </a:p>
        </p:txBody>
      </p:sp>
      <p:sp>
        <p:nvSpPr>
          <p:cNvPr id="102" name="Google Shape;102;p19"/>
          <p:cNvSpPr txBox="1">
            <a:spLocks noGrp="1"/>
          </p:cNvSpPr>
          <p:nvPr>
            <p:ph type="body" idx="2"/>
          </p:nvPr>
        </p:nvSpPr>
        <p:spPr>
          <a:xfrm>
            <a:off x="4915914" y="1538525"/>
            <a:ext cx="1914900" cy="3387000"/>
          </a:xfrm>
          <a:prstGeom prst="rect">
            <a:avLst/>
          </a:prstGeom>
        </p:spPr>
        <p:txBody>
          <a:bodyPr spcFirstLastPara="1" wrap="square" lIns="91425" tIns="91425" rIns="91425" bIns="91425" anchor="t" anchorCtr="0"/>
          <a:lstStyle>
            <a:lvl1pPr marL="457200" lvl="0" indent="-317500" rtl="0">
              <a:spcBef>
                <a:spcPts val="0"/>
              </a:spcBef>
              <a:spcAft>
                <a:spcPts val="0"/>
              </a:spcAft>
              <a:buSzPts val="1400"/>
              <a:buChar char="➜"/>
              <a:defRPr sz="1400"/>
            </a:lvl1pPr>
            <a:lvl2pPr marL="914400" lvl="1" indent="-317500" rtl="0">
              <a:spcBef>
                <a:spcPts val="0"/>
              </a:spcBef>
              <a:spcAft>
                <a:spcPts val="0"/>
              </a:spcAft>
              <a:buSzPts val="1400"/>
              <a:buChar char="○"/>
              <a:defRPr sz="1400"/>
            </a:lvl2pPr>
            <a:lvl3pPr marL="1371600" lvl="2" indent="-317500" rtl="0">
              <a:spcBef>
                <a:spcPts val="0"/>
              </a:spcBef>
              <a:spcAft>
                <a:spcPts val="0"/>
              </a:spcAft>
              <a:buSzPts val="1400"/>
              <a:buChar char="■"/>
              <a:defRPr sz="1400"/>
            </a:lvl3pPr>
            <a:lvl4pPr marL="1828800" lvl="3" indent="-317500" rtl="0">
              <a:spcBef>
                <a:spcPts val="0"/>
              </a:spcBef>
              <a:spcAft>
                <a:spcPts val="0"/>
              </a:spcAft>
              <a:buSzPts val="1400"/>
              <a:buChar char="●"/>
              <a:defRPr sz="1400"/>
            </a:lvl4pPr>
            <a:lvl5pPr marL="2286000" lvl="4" indent="-317500" rtl="0">
              <a:spcBef>
                <a:spcPts val="0"/>
              </a:spcBef>
              <a:spcAft>
                <a:spcPts val="0"/>
              </a:spcAft>
              <a:buSzPts val="1400"/>
              <a:buChar char="○"/>
              <a:defRPr sz="1400"/>
            </a:lvl5pPr>
            <a:lvl6pPr marL="2743200" lvl="5" indent="-317500" rtl="0">
              <a:spcBef>
                <a:spcPts val="0"/>
              </a:spcBef>
              <a:spcAft>
                <a:spcPts val="0"/>
              </a:spcAft>
              <a:buSzPts val="1400"/>
              <a:buChar char="■"/>
              <a:defRPr sz="1400"/>
            </a:lvl6pPr>
            <a:lvl7pPr marL="3200400" lvl="6" indent="-317500" rtl="0">
              <a:spcBef>
                <a:spcPts val="0"/>
              </a:spcBef>
              <a:spcAft>
                <a:spcPts val="0"/>
              </a:spcAft>
              <a:buSzPts val="1400"/>
              <a:buChar char="●"/>
              <a:defRPr sz="1400"/>
            </a:lvl7pPr>
            <a:lvl8pPr marL="3657600" lvl="7" indent="-317500" rtl="0">
              <a:spcBef>
                <a:spcPts val="0"/>
              </a:spcBef>
              <a:spcAft>
                <a:spcPts val="0"/>
              </a:spcAft>
              <a:buSzPts val="1400"/>
              <a:buChar char="○"/>
              <a:defRPr sz="1400"/>
            </a:lvl8pPr>
            <a:lvl9pPr marL="4114800" lvl="8" indent="-317500" rtl="0">
              <a:spcBef>
                <a:spcPts val="0"/>
              </a:spcBef>
              <a:spcAft>
                <a:spcPts val="0"/>
              </a:spcAft>
              <a:buSzPts val="1400"/>
              <a:buChar char="■"/>
              <a:defRPr sz="1400"/>
            </a:lvl9pPr>
          </a:lstStyle>
          <a:p>
            <a:endParaRPr/>
          </a:p>
        </p:txBody>
      </p:sp>
      <p:sp>
        <p:nvSpPr>
          <p:cNvPr id="103" name="Google Shape;103;p19"/>
          <p:cNvSpPr txBox="1">
            <a:spLocks noGrp="1"/>
          </p:cNvSpPr>
          <p:nvPr>
            <p:ph type="body" idx="3"/>
          </p:nvPr>
        </p:nvSpPr>
        <p:spPr>
          <a:xfrm>
            <a:off x="6929053" y="1538525"/>
            <a:ext cx="1914900" cy="3387000"/>
          </a:xfrm>
          <a:prstGeom prst="rect">
            <a:avLst/>
          </a:prstGeom>
          <a:noFill/>
          <a:ln>
            <a:noFill/>
          </a:ln>
        </p:spPr>
        <p:txBody>
          <a:bodyPr spcFirstLastPara="1" wrap="square" lIns="91425" tIns="91425" rIns="91425" bIns="91425" anchor="t" anchorCtr="0"/>
          <a:lstStyle>
            <a:lvl1pPr marL="457200" lvl="0" indent="-317500" rtl="0">
              <a:spcBef>
                <a:spcPts val="0"/>
              </a:spcBef>
              <a:spcAft>
                <a:spcPts val="0"/>
              </a:spcAft>
              <a:buClr>
                <a:srgbClr val="FFFFFF"/>
              </a:buClr>
              <a:buSzPts val="1400"/>
              <a:buFont typeface="Muli"/>
              <a:buChar char="➜"/>
              <a:defRPr>
                <a:solidFill>
                  <a:srgbClr val="FFFFFF"/>
                </a:solidFill>
                <a:latin typeface="Muli"/>
                <a:ea typeface="Muli"/>
                <a:cs typeface="Muli"/>
                <a:sym typeface="Muli"/>
              </a:defRPr>
            </a:lvl1pPr>
            <a:lvl2pPr marL="914400" lvl="1" indent="-317500" rtl="0">
              <a:spcBef>
                <a:spcPts val="0"/>
              </a:spcBef>
              <a:spcAft>
                <a:spcPts val="0"/>
              </a:spcAft>
              <a:buClr>
                <a:srgbClr val="FFFFFF"/>
              </a:buClr>
              <a:buSzPts val="1400"/>
              <a:buFont typeface="Muli"/>
              <a:buChar char="○"/>
              <a:defRPr>
                <a:solidFill>
                  <a:srgbClr val="FFFFFF"/>
                </a:solidFill>
                <a:latin typeface="Muli"/>
                <a:ea typeface="Muli"/>
                <a:cs typeface="Muli"/>
                <a:sym typeface="Muli"/>
              </a:defRPr>
            </a:lvl2pPr>
            <a:lvl3pPr marL="1371600" lvl="2" indent="-317500" rtl="0">
              <a:spcBef>
                <a:spcPts val="0"/>
              </a:spcBef>
              <a:spcAft>
                <a:spcPts val="0"/>
              </a:spcAft>
              <a:buClr>
                <a:srgbClr val="FFFFFF"/>
              </a:buClr>
              <a:buSzPts val="1400"/>
              <a:buFont typeface="Muli"/>
              <a:buChar char="■"/>
              <a:defRPr>
                <a:solidFill>
                  <a:srgbClr val="FFFFFF"/>
                </a:solidFill>
                <a:latin typeface="Muli"/>
                <a:ea typeface="Muli"/>
                <a:cs typeface="Muli"/>
                <a:sym typeface="Muli"/>
              </a:defRPr>
            </a:lvl3pPr>
            <a:lvl4pPr marL="1828800" lvl="3" indent="-317500" rtl="0">
              <a:spcBef>
                <a:spcPts val="0"/>
              </a:spcBef>
              <a:spcAft>
                <a:spcPts val="0"/>
              </a:spcAft>
              <a:buClr>
                <a:srgbClr val="FFFFFF"/>
              </a:buClr>
              <a:buSzPts val="1400"/>
              <a:buFont typeface="Muli"/>
              <a:buChar char="●"/>
              <a:defRPr>
                <a:solidFill>
                  <a:srgbClr val="FFFFFF"/>
                </a:solidFill>
                <a:latin typeface="Muli"/>
                <a:ea typeface="Muli"/>
                <a:cs typeface="Muli"/>
                <a:sym typeface="Muli"/>
              </a:defRPr>
            </a:lvl4pPr>
            <a:lvl5pPr marL="2286000" lvl="4" indent="-317500" rtl="0">
              <a:spcBef>
                <a:spcPts val="0"/>
              </a:spcBef>
              <a:spcAft>
                <a:spcPts val="0"/>
              </a:spcAft>
              <a:buClr>
                <a:srgbClr val="FFFFFF"/>
              </a:buClr>
              <a:buSzPts val="1400"/>
              <a:buFont typeface="Muli"/>
              <a:buChar char="○"/>
              <a:defRPr>
                <a:solidFill>
                  <a:srgbClr val="FFFFFF"/>
                </a:solidFill>
                <a:latin typeface="Muli"/>
                <a:ea typeface="Muli"/>
                <a:cs typeface="Muli"/>
                <a:sym typeface="Muli"/>
              </a:defRPr>
            </a:lvl5pPr>
            <a:lvl6pPr marL="2743200" lvl="5" indent="-317500" rtl="0">
              <a:spcBef>
                <a:spcPts val="0"/>
              </a:spcBef>
              <a:spcAft>
                <a:spcPts val="0"/>
              </a:spcAft>
              <a:buClr>
                <a:srgbClr val="FFFFFF"/>
              </a:buClr>
              <a:buSzPts val="1400"/>
              <a:buFont typeface="Muli"/>
              <a:buChar char="■"/>
              <a:defRPr>
                <a:solidFill>
                  <a:srgbClr val="FFFFFF"/>
                </a:solidFill>
                <a:latin typeface="Muli"/>
                <a:ea typeface="Muli"/>
                <a:cs typeface="Muli"/>
                <a:sym typeface="Muli"/>
              </a:defRPr>
            </a:lvl6pPr>
            <a:lvl7pPr marL="3200400" lvl="6" indent="-317500" rtl="0">
              <a:spcBef>
                <a:spcPts val="0"/>
              </a:spcBef>
              <a:spcAft>
                <a:spcPts val="0"/>
              </a:spcAft>
              <a:buClr>
                <a:srgbClr val="FFFFFF"/>
              </a:buClr>
              <a:buSzPts val="1400"/>
              <a:buFont typeface="Muli"/>
              <a:buChar char="●"/>
              <a:defRPr>
                <a:solidFill>
                  <a:srgbClr val="FFFFFF"/>
                </a:solidFill>
                <a:latin typeface="Muli"/>
                <a:ea typeface="Muli"/>
                <a:cs typeface="Muli"/>
                <a:sym typeface="Muli"/>
              </a:defRPr>
            </a:lvl7pPr>
            <a:lvl8pPr marL="3657600" lvl="7" indent="-317500" rtl="0">
              <a:spcBef>
                <a:spcPts val="0"/>
              </a:spcBef>
              <a:spcAft>
                <a:spcPts val="0"/>
              </a:spcAft>
              <a:buClr>
                <a:srgbClr val="FFFFFF"/>
              </a:buClr>
              <a:buSzPts val="1400"/>
              <a:buFont typeface="Muli"/>
              <a:buChar char="○"/>
              <a:defRPr>
                <a:solidFill>
                  <a:srgbClr val="FFFFFF"/>
                </a:solidFill>
                <a:latin typeface="Muli"/>
                <a:ea typeface="Muli"/>
                <a:cs typeface="Muli"/>
                <a:sym typeface="Muli"/>
              </a:defRPr>
            </a:lvl8pPr>
            <a:lvl9pPr marL="4114800" lvl="8" indent="-317500" rtl="0">
              <a:spcBef>
                <a:spcPts val="0"/>
              </a:spcBef>
              <a:spcAft>
                <a:spcPts val="0"/>
              </a:spcAft>
              <a:buClr>
                <a:srgbClr val="FFFFFF"/>
              </a:buClr>
              <a:buSzPts val="1400"/>
              <a:buFont typeface="Muli"/>
              <a:buChar char="■"/>
              <a:defRPr>
                <a:solidFill>
                  <a:srgbClr val="FFFFFF"/>
                </a:solidFill>
                <a:latin typeface="Muli"/>
                <a:ea typeface="Muli"/>
                <a:cs typeface="Muli"/>
                <a:sym typeface="Muli"/>
              </a:defRPr>
            </a:lvl9pPr>
          </a:lstStyle>
          <a:p>
            <a:endParaRPr/>
          </a:p>
        </p:txBody>
      </p:sp>
      <p:sp>
        <p:nvSpPr>
          <p:cNvPr id="104" name="Google Shape;104;p19"/>
          <p:cNvSpPr txBox="1">
            <a:spLocks noGrp="1"/>
          </p:cNvSpPr>
          <p:nvPr>
            <p:ph type="title"/>
          </p:nvPr>
        </p:nvSpPr>
        <p:spPr>
          <a:xfrm>
            <a:off x="2902775" y="302375"/>
            <a:ext cx="5718600" cy="503100"/>
          </a:xfrm>
          <a:prstGeom prst="rect">
            <a:avLst/>
          </a:prstGeom>
        </p:spPr>
        <p:txBody>
          <a:bodyPr spcFirstLastPara="1" wrap="square" lIns="91425" tIns="91425" rIns="91425" bIns="91425" anchor="t" anchorCtr="0"/>
          <a:lstStyle>
            <a:lvl1pPr lvl="0" rtl="0">
              <a:spcBef>
                <a:spcPts val="0"/>
              </a:spcBef>
              <a:spcAft>
                <a:spcPts val="0"/>
              </a:spcAft>
              <a:buNone/>
              <a:defRPr sz="1800" b="1">
                <a:solidFill>
                  <a:srgbClr val="FFFFFF"/>
                </a:solidFill>
                <a:latin typeface="Muli"/>
                <a:ea typeface="Muli"/>
                <a:cs typeface="Muli"/>
                <a:sym typeface="Muli"/>
              </a:defRPr>
            </a:lvl1pPr>
            <a:lvl2pPr lvl="1" rtl="0">
              <a:spcBef>
                <a:spcPts val="0"/>
              </a:spcBef>
              <a:spcAft>
                <a:spcPts val="0"/>
              </a:spcAft>
              <a:buNone/>
              <a:defRPr sz="1800" b="1">
                <a:solidFill>
                  <a:srgbClr val="FFFFFF"/>
                </a:solidFill>
                <a:latin typeface="Muli"/>
                <a:ea typeface="Muli"/>
                <a:cs typeface="Muli"/>
                <a:sym typeface="Muli"/>
              </a:defRPr>
            </a:lvl2pPr>
            <a:lvl3pPr lvl="2" rtl="0">
              <a:spcBef>
                <a:spcPts val="0"/>
              </a:spcBef>
              <a:spcAft>
                <a:spcPts val="0"/>
              </a:spcAft>
              <a:buNone/>
              <a:defRPr sz="1800" b="1">
                <a:solidFill>
                  <a:srgbClr val="FFFFFF"/>
                </a:solidFill>
                <a:latin typeface="Muli"/>
                <a:ea typeface="Muli"/>
                <a:cs typeface="Muli"/>
                <a:sym typeface="Muli"/>
              </a:defRPr>
            </a:lvl3pPr>
            <a:lvl4pPr lvl="3" rtl="0">
              <a:spcBef>
                <a:spcPts val="0"/>
              </a:spcBef>
              <a:spcAft>
                <a:spcPts val="0"/>
              </a:spcAft>
              <a:buNone/>
              <a:defRPr sz="1800" b="1">
                <a:solidFill>
                  <a:srgbClr val="FFFFFF"/>
                </a:solidFill>
                <a:latin typeface="Muli"/>
                <a:ea typeface="Muli"/>
                <a:cs typeface="Muli"/>
                <a:sym typeface="Muli"/>
              </a:defRPr>
            </a:lvl4pPr>
            <a:lvl5pPr lvl="4" rtl="0">
              <a:spcBef>
                <a:spcPts val="0"/>
              </a:spcBef>
              <a:spcAft>
                <a:spcPts val="0"/>
              </a:spcAft>
              <a:buNone/>
              <a:defRPr sz="1800" b="1">
                <a:solidFill>
                  <a:srgbClr val="FFFFFF"/>
                </a:solidFill>
                <a:latin typeface="Muli"/>
                <a:ea typeface="Muli"/>
                <a:cs typeface="Muli"/>
                <a:sym typeface="Muli"/>
              </a:defRPr>
            </a:lvl5pPr>
            <a:lvl6pPr lvl="5" rtl="0">
              <a:spcBef>
                <a:spcPts val="0"/>
              </a:spcBef>
              <a:spcAft>
                <a:spcPts val="0"/>
              </a:spcAft>
              <a:buNone/>
              <a:defRPr sz="1800" b="1">
                <a:solidFill>
                  <a:srgbClr val="FFFFFF"/>
                </a:solidFill>
                <a:latin typeface="Muli"/>
                <a:ea typeface="Muli"/>
                <a:cs typeface="Muli"/>
                <a:sym typeface="Muli"/>
              </a:defRPr>
            </a:lvl6pPr>
            <a:lvl7pPr lvl="6" rtl="0">
              <a:spcBef>
                <a:spcPts val="0"/>
              </a:spcBef>
              <a:spcAft>
                <a:spcPts val="0"/>
              </a:spcAft>
              <a:buNone/>
              <a:defRPr sz="1800" b="1">
                <a:solidFill>
                  <a:srgbClr val="FFFFFF"/>
                </a:solidFill>
                <a:latin typeface="Muli"/>
                <a:ea typeface="Muli"/>
                <a:cs typeface="Muli"/>
                <a:sym typeface="Muli"/>
              </a:defRPr>
            </a:lvl7pPr>
            <a:lvl8pPr lvl="7" rtl="0">
              <a:spcBef>
                <a:spcPts val="0"/>
              </a:spcBef>
              <a:spcAft>
                <a:spcPts val="0"/>
              </a:spcAft>
              <a:buNone/>
              <a:defRPr sz="1800" b="1">
                <a:solidFill>
                  <a:srgbClr val="FFFFFF"/>
                </a:solidFill>
                <a:latin typeface="Muli"/>
                <a:ea typeface="Muli"/>
                <a:cs typeface="Muli"/>
                <a:sym typeface="Muli"/>
              </a:defRPr>
            </a:lvl8pPr>
            <a:lvl9pPr lvl="8" rtl="0">
              <a:spcBef>
                <a:spcPts val="0"/>
              </a:spcBef>
              <a:spcAft>
                <a:spcPts val="0"/>
              </a:spcAft>
              <a:buNone/>
              <a:defRPr sz="1800" b="1">
                <a:solidFill>
                  <a:srgbClr val="FFFFFF"/>
                </a:solidFill>
                <a:latin typeface="Muli"/>
                <a:ea typeface="Muli"/>
                <a:cs typeface="Muli"/>
                <a:sym typeface="Muli"/>
              </a:defRPr>
            </a:lvl9pPr>
          </a:lstStyle>
          <a:p>
            <a:endParaRPr/>
          </a:p>
        </p:txBody>
      </p:sp>
      <p:sp>
        <p:nvSpPr>
          <p:cNvPr id="105" name="Google Shape;105;p1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alphaModFix/>
          </a:blip>
          <a:stretch>
            <a:fillRect/>
          </a:stretch>
        </a:blipFill>
        <a:effectLst/>
      </p:bgPr>
    </p:bg>
    <p:spTree>
      <p:nvGrpSpPr>
        <p:cNvPr id="1" name="Shape 106"/>
        <p:cNvGrpSpPr/>
        <p:nvPr/>
      </p:nvGrpSpPr>
      <p:grpSpPr>
        <a:xfrm>
          <a:off x="0" y="0"/>
          <a:ext cx="0" cy="0"/>
          <a:chOff x="0" y="0"/>
          <a:chExt cx="0" cy="0"/>
        </a:xfrm>
      </p:grpSpPr>
      <p:sp>
        <p:nvSpPr>
          <p:cNvPr id="107" name="Google Shape;107;p20"/>
          <p:cNvSpPr/>
          <p:nvPr/>
        </p:nvSpPr>
        <p:spPr>
          <a:xfrm>
            <a:off x="0" y="0"/>
            <a:ext cx="9144000" cy="5169000"/>
          </a:xfrm>
          <a:prstGeom prst="rect">
            <a:avLst/>
          </a:prstGeom>
          <a:solidFill>
            <a:srgbClr val="FFFFFF">
              <a:alpha val="26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20"/>
          <p:cNvSpPr/>
          <p:nvPr/>
        </p:nvSpPr>
        <p:spPr>
          <a:xfrm>
            <a:off x="1190100" y="0"/>
            <a:ext cx="6763800" cy="857400"/>
          </a:xfrm>
          <a:prstGeom prst="rect">
            <a:avLst/>
          </a:prstGeom>
          <a:solidFill>
            <a:srgbClr val="00B2FF">
              <a:alpha val="73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20"/>
          <p:cNvSpPr txBox="1">
            <a:spLocks noGrp="1"/>
          </p:cNvSpPr>
          <p:nvPr>
            <p:ph type="title"/>
          </p:nvPr>
        </p:nvSpPr>
        <p:spPr>
          <a:xfrm>
            <a:off x="1190100" y="302375"/>
            <a:ext cx="6763800" cy="503100"/>
          </a:xfrm>
          <a:prstGeom prst="rect">
            <a:avLst/>
          </a:prstGeom>
        </p:spPr>
        <p:txBody>
          <a:bodyPr spcFirstLastPara="1" wrap="square" lIns="91425" tIns="91425" rIns="91425" bIns="91425" anchor="t" anchorCtr="0"/>
          <a:lstStyle>
            <a:lvl1pPr lvl="0" algn="ctr" rtl="0">
              <a:spcBef>
                <a:spcPts val="0"/>
              </a:spcBef>
              <a:spcAft>
                <a:spcPts val="0"/>
              </a:spcAft>
              <a:buNone/>
              <a:defRPr sz="1800" b="1">
                <a:solidFill>
                  <a:srgbClr val="FFFFFF"/>
                </a:solidFill>
                <a:latin typeface="Muli"/>
                <a:ea typeface="Muli"/>
                <a:cs typeface="Muli"/>
                <a:sym typeface="Muli"/>
              </a:defRPr>
            </a:lvl1pPr>
            <a:lvl2pPr lvl="1" algn="ctr" rtl="0">
              <a:spcBef>
                <a:spcPts val="0"/>
              </a:spcBef>
              <a:spcAft>
                <a:spcPts val="0"/>
              </a:spcAft>
              <a:buNone/>
              <a:defRPr sz="1800" b="1">
                <a:solidFill>
                  <a:srgbClr val="FFFFFF"/>
                </a:solidFill>
                <a:latin typeface="Muli"/>
                <a:ea typeface="Muli"/>
                <a:cs typeface="Muli"/>
                <a:sym typeface="Muli"/>
              </a:defRPr>
            </a:lvl2pPr>
            <a:lvl3pPr lvl="2" algn="ctr" rtl="0">
              <a:spcBef>
                <a:spcPts val="0"/>
              </a:spcBef>
              <a:spcAft>
                <a:spcPts val="0"/>
              </a:spcAft>
              <a:buNone/>
              <a:defRPr sz="1800" b="1">
                <a:solidFill>
                  <a:srgbClr val="FFFFFF"/>
                </a:solidFill>
                <a:latin typeface="Muli"/>
                <a:ea typeface="Muli"/>
                <a:cs typeface="Muli"/>
                <a:sym typeface="Muli"/>
              </a:defRPr>
            </a:lvl3pPr>
            <a:lvl4pPr lvl="3" algn="ctr" rtl="0">
              <a:spcBef>
                <a:spcPts val="0"/>
              </a:spcBef>
              <a:spcAft>
                <a:spcPts val="0"/>
              </a:spcAft>
              <a:buNone/>
              <a:defRPr sz="1800" b="1">
                <a:solidFill>
                  <a:srgbClr val="FFFFFF"/>
                </a:solidFill>
                <a:latin typeface="Muli"/>
                <a:ea typeface="Muli"/>
                <a:cs typeface="Muli"/>
                <a:sym typeface="Muli"/>
              </a:defRPr>
            </a:lvl4pPr>
            <a:lvl5pPr lvl="4" algn="ctr" rtl="0">
              <a:spcBef>
                <a:spcPts val="0"/>
              </a:spcBef>
              <a:spcAft>
                <a:spcPts val="0"/>
              </a:spcAft>
              <a:buNone/>
              <a:defRPr sz="1800" b="1">
                <a:solidFill>
                  <a:srgbClr val="FFFFFF"/>
                </a:solidFill>
                <a:latin typeface="Muli"/>
                <a:ea typeface="Muli"/>
                <a:cs typeface="Muli"/>
                <a:sym typeface="Muli"/>
              </a:defRPr>
            </a:lvl5pPr>
            <a:lvl6pPr lvl="5" algn="ctr" rtl="0">
              <a:spcBef>
                <a:spcPts val="0"/>
              </a:spcBef>
              <a:spcAft>
                <a:spcPts val="0"/>
              </a:spcAft>
              <a:buNone/>
              <a:defRPr sz="1800" b="1">
                <a:solidFill>
                  <a:srgbClr val="FFFFFF"/>
                </a:solidFill>
                <a:latin typeface="Muli"/>
                <a:ea typeface="Muli"/>
                <a:cs typeface="Muli"/>
                <a:sym typeface="Muli"/>
              </a:defRPr>
            </a:lvl6pPr>
            <a:lvl7pPr lvl="6" algn="ctr" rtl="0">
              <a:spcBef>
                <a:spcPts val="0"/>
              </a:spcBef>
              <a:spcAft>
                <a:spcPts val="0"/>
              </a:spcAft>
              <a:buNone/>
              <a:defRPr sz="1800" b="1">
                <a:solidFill>
                  <a:srgbClr val="FFFFFF"/>
                </a:solidFill>
                <a:latin typeface="Muli"/>
                <a:ea typeface="Muli"/>
                <a:cs typeface="Muli"/>
                <a:sym typeface="Muli"/>
              </a:defRPr>
            </a:lvl7pPr>
            <a:lvl8pPr lvl="7" algn="ctr" rtl="0">
              <a:spcBef>
                <a:spcPts val="0"/>
              </a:spcBef>
              <a:spcAft>
                <a:spcPts val="0"/>
              </a:spcAft>
              <a:buNone/>
              <a:defRPr sz="1800" b="1">
                <a:solidFill>
                  <a:srgbClr val="FFFFFF"/>
                </a:solidFill>
                <a:latin typeface="Muli"/>
                <a:ea typeface="Muli"/>
                <a:cs typeface="Muli"/>
                <a:sym typeface="Muli"/>
              </a:defRPr>
            </a:lvl8pPr>
            <a:lvl9pPr lvl="8" algn="ctr" rtl="0">
              <a:spcBef>
                <a:spcPts val="0"/>
              </a:spcBef>
              <a:spcAft>
                <a:spcPts val="0"/>
              </a:spcAft>
              <a:buNone/>
              <a:defRPr sz="1800" b="1">
                <a:solidFill>
                  <a:srgbClr val="FFFFFF"/>
                </a:solidFill>
                <a:latin typeface="Muli"/>
                <a:ea typeface="Muli"/>
                <a:cs typeface="Muli"/>
                <a:sym typeface="Muli"/>
              </a:defRPr>
            </a:lvl9pPr>
          </a:lstStyle>
          <a:p>
            <a:endParaRPr/>
          </a:p>
        </p:txBody>
      </p:sp>
      <p:sp>
        <p:nvSpPr>
          <p:cNvPr id="110" name="Google Shape;110;p2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aption">
  <p:cSld name="CAPTION_ONLY">
    <p:bg>
      <p:bgPr>
        <a:blipFill>
          <a:blip r:embed="rId2">
            <a:alphaModFix/>
          </a:blip>
          <a:stretch>
            <a:fillRect/>
          </a:stretch>
        </a:blipFill>
        <a:effectLst/>
      </p:bgPr>
    </p:bg>
    <p:spTree>
      <p:nvGrpSpPr>
        <p:cNvPr id="1" name="Shape 111"/>
        <p:cNvGrpSpPr/>
        <p:nvPr/>
      </p:nvGrpSpPr>
      <p:grpSpPr>
        <a:xfrm>
          <a:off x="0" y="0"/>
          <a:ext cx="0" cy="0"/>
          <a:chOff x="0" y="0"/>
          <a:chExt cx="0" cy="0"/>
        </a:xfrm>
      </p:grpSpPr>
      <p:sp>
        <p:nvSpPr>
          <p:cNvPr id="112" name="Google Shape;112;p21"/>
          <p:cNvSpPr/>
          <p:nvPr/>
        </p:nvSpPr>
        <p:spPr>
          <a:xfrm>
            <a:off x="0" y="0"/>
            <a:ext cx="9144000" cy="5169000"/>
          </a:xfrm>
          <a:prstGeom prst="rect">
            <a:avLst/>
          </a:prstGeom>
          <a:solidFill>
            <a:srgbClr val="FFFFFF">
              <a:alpha val="26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21"/>
          <p:cNvSpPr/>
          <p:nvPr/>
        </p:nvSpPr>
        <p:spPr>
          <a:xfrm>
            <a:off x="1190100" y="4470400"/>
            <a:ext cx="6763800" cy="673200"/>
          </a:xfrm>
          <a:prstGeom prst="rect">
            <a:avLst/>
          </a:prstGeom>
          <a:solidFill>
            <a:srgbClr val="00B2FF">
              <a:alpha val="73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21"/>
          <p:cNvSpPr txBox="1">
            <a:spLocks noGrp="1"/>
          </p:cNvSpPr>
          <p:nvPr>
            <p:ph type="body" idx="1"/>
          </p:nvPr>
        </p:nvSpPr>
        <p:spPr>
          <a:xfrm>
            <a:off x="1190100" y="4470500"/>
            <a:ext cx="6763800" cy="673200"/>
          </a:xfrm>
          <a:prstGeom prst="rect">
            <a:avLst/>
          </a:prstGeom>
          <a:noFill/>
          <a:ln>
            <a:noFill/>
          </a:ln>
        </p:spPr>
        <p:txBody>
          <a:bodyPr spcFirstLastPara="1" wrap="square" lIns="91425" tIns="91425" rIns="91425" bIns="91425" anchor="ctr" anchorCtr="0"/>
          <a:lstStyle>
            <a:lvl1pPr marL="457200" lvl="0" indent="-228600" algn="ctr" rtl="0">
              <a:spcBef>
                <a:spcPts val="360"/>
              </a:spcBef>
              <a:spcAft>
                <a:spcPts val="0"/>
              </a:spcAft>
              <a:buClr>
                <a:srgbClr val="FFFFFF"/>
              </a:buClr>
              <a:buSzPts val="1400"/>
              <a:buFont typeface="Muli"/>
              <a:buNone/>
              <a:defRPr>
                <a:solidFill>
                  <a:srgbClr val="FFFFFF"/>
                </a:solidFill>
                <a:latin typeface="Muli"/>
                <a:ea typeface="Muli"/>
                <a:cs typeface="Muli"/>
                <a:sym typeface="Muli"/>
              </a:defRPr>
            </a:lvl1pPr>
          </a:lstStyle>
          <a:p>
            <a:endParaRPr/>
          </a:p>
        </p:txBody>
      </p:sp>
      <p:sp>
        <p:nvSpPr>
          <p:cNvPr id="115" name="Google Shape;115;p2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bg>
      <p:bgPr>
        <a:blipFill>
          <a:blip r:embed="rId2">
            <a:alphaModFix/>
          </a:blip>
          <a:stretch>
            <a:fillRect/>
          </a:stretch>
        </a:blipFill>
        <a:effectLst/>
      </p:bgPr>
    </p:bg>
    <p:spTree>
      <p:nvGrpSpPr>
        <p:cNvPr id="1" name="Shape 13"/>
        <p:cNvGrpSpPr/>
        <p:nvPr/>
      </p:nvGrpSpPr>
      <p:grpSpPr>
        <a:xfrm>
          <a:off x="0" y="0"/>
          <a:ext cx="0" cy="0"/>
          <a:chOff x="0" y="0"/>
          <a:chExt cx="0" cy="0"/>
        </a:xfrm>
      </p:grpSpPr>
      <p:sp>
        <p:nvSpPr>
          <p:cNvPr id="14" name="Google Shape;14;p3"/>
          <p:cNvSpPr/>
          <p:nvPr/>
        </p:nvSpPr>
        <p:spPr>
          <a:xfrm>
            <a:off x="0" y="0"/>
            <a:ext cx="9144000" cy="5169000"/>
          </a:xfrm>
          <a:prstGeom prst="rect">
            <a:avLst/>
          </a:prstGeom>
          <a:solidFill>
            <a:srgbClr val="FFFFFF">
              <a:alpha val="26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3"/>
          <p:cNvSpPr/>
          <p:nvPr/>
        </p:nvSpPr>
        <p:spPr>
          <a:xfrm>
            <a:off x="2525575" y="525325"/>
            <a:ext cx="4092900" cy="4092900"/>
          </a:xfrm>
          <a:prstGeom prst="diamond">
            <a:avLst/>
          </a:prstGeom>
          <a:solidFill>
            <a:srgbClr val="00B2FF">
              <a:alpha val="73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3"/>
          <p:cNvSpPr txBox="1">
            <a:spLocks noGrp="1"/>
          </p:cNvSpPr>
          <p:nvPr>
            <p:ph type="subTitle" idx="1"/>
          </p:nvPr>
        </p:nvSpPr>
        <p:spPr>
          <a:xfrm>
            <a:off x="3009350" y="2573875"/>
            <a:ext cx="3086700" cy="2044500"/>
          </a:xfrm>
          <a:prstGeom prst="rect">
            <a:avLst/>
          </a:prstGeom>
          <a:noFill/>
          <a:ln>
            <a:noFill/>
          </a:ln>
        </p:spPr>
        <p:txBody>
          <a:bodyPr spcFirstLastPara="1" wrap="square" lIns="91425" tIns="91425" rIns="91425" bIns="91425" anchor="t" anchorCtr="0"/>
          <a:lstStyle>
            <a:lvl1pPr lvl="0" algn="ctr" rtl="0">
              <a:spcBef>
                <a:spcPts val="0"/>
              </a:spcBef>
              <a:spcAft>
                <a:spcPts val="0"/>
              </a:spcAft>
              <a:buClr>
                <a:srgbClr val="FFFFFF"/>
              </a:buClr>
              <a:buSzPts val="1400"/>
              <a:buFont typeface="Muli"/>
              <a:buNone/>
              <a:defRPr>
                <a:solidFill>
                  <a:srgbClr val="FFFFFF"/>
                </a:solidFill>
                <a:latin typeface="Muli"/>
                <a:ea typeface="Muli"/>
                <a:cs typeface="Muli"/>
                <a:sym typeface="Muli"/>
              </a:defRPr>
            </a:lvl1pPr>
            <a:lvl2pPr lvl="1" algn="ctr" rtl="0">
              <a:spcBef>
                <a:spcPts val="0"/>
              </a:spcBef>
              <a:spcAft>
                <a:spcPts val="0"/>
              </a:spcAft>
              <a:buClr>
                <a:srgbClr val="FFFFFF"/>
              </a:buClr>
              <a:buSzPts val="1400"/>
              <a:buFont typeface="Muli"/>
              <a:buNone/>
              <a:defRPr>
                <a:solidFill>
                  <a:srgbClr val="FFFFFF"/>
                </a:solidFill>
                <a:latin typeface="Muli"/>
                <a:ea typeface="Muli"/>
                <a:cs typeface="Muli"/>
                <a:sym typeface="Muli"/>
              </a:defRPr>
            </a:lvl2pPr>
            <a:lvl3pPr lvl="2" algn="ctr" rtl="0">
              <a:spcBef>
                <a:spcPts val="0"/>
              </a:spcBef>
              <a:spcAft>
                <a:spcPts val="0"/>
              </a:spcAft>
              <a:buClr>
                <a:srgbClr val="FFFFFF"/>
              </a:buClr>
              <a:buSzPts val="1400"/>
              <a:buFont typeface="Muli"/>
              <a:buNone/>
              <a:defRPr>
                <a:solidFill>
                  <a:srgbClr val="FFFFFF"/>
                </a:solidFill>
                <a:latin typeface="Muli"/>
                <a:ea typeface="Muli"/>
                <a:cs typeface="Muli"/>
                <a:sym typeface="Muli"/>
              </a:defRPr>
            </a:lvl3pPr>
            <a:lvl4pPr lvl="3" algn="ctr" rtl="0">
              <a:spcBef>
                <a:spcPts val="0"/>
              </a:spcBef>
              <a:spcAft>
                <a:spcPts val="0"/>
              </a:spcAft>
              <a:buClr>
                <a:srgbClr val="FFFFFF"/>
              </a:buClr>
              <a:buSzPts val="1400"/>
              <a:buFont typeface="Muli"/>
              <a:buNone/>
              <a:defRPr>
                <a:solidFill>
                  <a:srgbClr val="FFFFFF"/>
                </a:solidFill>
                <a:latin typeface="Muli"/>
                <a:ea typeface="Muli"/>
                <a:cs typeface="Muli"/>
                <a:sym typeface="Muli"/>
              </a:defRPr>
            </a:lvl4pPr>
            <a:lvl5pPr lvl="4" algn="ctr" rtl="0">
              <a:spcBef>
                <a:spcPts val="0"/>
              </a:spcBef>
              <a:spcAft>
                <a:spcPts val="0"/>
              </a:spcAft>
              <a:buClr>
                <a:srgbClr val="FFFFFF"/>
              </a:buClr>
              <a:buSzPts val="1400"/>
              <a:buFont typeface="Muli"/>
              <a:buNone/>
              <a:defRPr>
                <a:solidFill>
                  <a:srgbClr val="FFFFFF"/>
                </a:solidFill>
                <a:latin typeface="Muli"/>
                <a:ea typeface="Muli"/>
                <a:cs typeface="Muli"/>
                <a:sym typeface="Muli"/>
              </a:defRPr>
            </a:lvl5pPr>
            <a:lvl6pPr lvl="5" algn="ctr" rtl="0">
              <a:spcBef>
                <a:spcPts val="0"/>
              </a:spcBef>
              <a:spcAft>
                <a:spcPts val="0"/>
              </a:spcAft>
              <a:buClr>
                <a:srgbClr val="FFFFFF"/>
              </a:buClr>
              <a:buSzPts val="1400"/>
              <a:buFont typeface="Muli"/>
              <a:buNone/>
              <a:defRPr>
                <a:solidFill>
                  <a:srgbClr val="FFFFFF"/>
                </a:solidFill>
                <a:latin typeface="Muli"/>
                <a:ea typeface="Muli"/>
                <a:cs typeface="Muli"/>
                <a:sym typeface="Muli"/>
              </a:defRPr>
            </a:lvl6pPr>
            <a:lvl7pPr lvl="6" algn="ctr" rtl="0">
              <a:spcBef>
                <a:spcPts val="0"/>
              </a:spcBef>
              <a:spcAft>
                <a:spcPts val="0"/>
              </a:spcAft>
              <a:buClr>
                <a:srgbClr val="FFFFFF"/>
              </a:buClr>
              <a:buSzPts val="1400"/>
              <a:buFont typeface="Muli"/>
              <a:buNone/>
              <a:defRPr>
                <a:solidFill>
                  <a:srgbClr val="FFFFFF"/>
                </a:solidFill>
                <a:latin typeface="Muli"/>
                <a:ea typeface="Muli"/>
                <a:cs typeface="Muli"/>
                <a:sym typeface="Muli"/>
              </a:defRPr>
            </a:lvl7pPr>
            <a:lvl8pPr lvl="7" algn="ctr" rtl="0">
              <a:spcBef>
                <a:spcPts val="0"/>
              </a:spcBef>
              <a:spcAft>
                <a:spcPts val="0"/>
              </a:spcAft>
              <a:buClr>
                <a:srgbClr val="FFFFFF"/>
              </a:buClr>
              <a:buSzPts val="1400"/>
              <a:buFont typeface="Muli"/>
              <a:buNone/>
              <a:defRPr>
                <a:solidFill>
                  <a:srgbClr val="FFFFFF"/>
                </a:solidFill>
                <a:latin typeface="Muli"/>
                <a:ea typeface="Muli"/>
                <a:cs typeface="Muli"/>
                <a:sym typeface="Muli"/>
              </a:defRPr>
            </a:lvl8pPr>
            <a:lvl9pPr lvl="8" algn="ctr" rtl="0">
              <a:spcBef>
                <a:spcPts val="0"/>
              </a:spcBef>
              <a:spcAft>
                <a:spcPts val="0"/>
              </a:spcAft>
              <a:buClr>
                <a:srgbClr val="FFFFFF"/>
              </a:buClr>
              <a:buSzPts val="1400"/>
              <a:buFont typeface="Muli"/>
              <a:buNone/>
              <a:defRPr>
                <a:solidFill>
                  <a:srgbClr val="FFFFFF"/>
                </a:solidFill>
                <a:latin typeface="Muli"/>
                <a:ea typeface="Muli"/>
                <a:cs typeface="Muli"/>
                <a:sym typeface="Muli"/>
              </a:defRPr>
            </a:lvl9pPr>
          </a:lstStyle>
          <a:p>
            <a:endParaRPr/>
          </a:p>
        </p:txBody>
      </p:sp>
      <p:sp>
        <p:nvSpPr>
          <p:cNvPr id="17" name="Google Shape;17;p3"/>
          <p:cNvSpPr txBox="1">
            <a:spLocks noGrp="1"/>
          </p:cNvSpPr>
          <p:nvPr>
            <p:ph type="title"/>
          </p:nvPr>
        </p:nvSpPr>
        <p:spPr>
          <a:xfrm>
            <a:off x="3048000" y="529375"/>
            <a:ext cx="3048000" cy="2044500"/>
          </a:xfrm>
          <a:prstGeom prst="rect">
            <a:avLst/>
          </a:prstGeom>
          <a:noFill/>
          <a:ln>
            <a:noFill/>
          </a:ln>
        </p:spPr>
        <p:txBody>
          <a:bodyPr spcFirstLastPara="1" wrap="square" lIns="91425" tIns="91425" rIns="91425" bIns="91425" anchor="b" anchorCtr="0"/>
          <a:lstStyle>
            <a:lvl1pPr lvl="0" algn="ctr" rtl="0">
              <a:spcBef>
                <a:spcPts val="0"/>
              </a:spcBef>
              <a:spcAft>
                <a:spcPts val="0"/>
              </a:spcAft>
              <a:buNone/>
              <a:defRPr sz="2400"/>
            </a:lvl1pPr>
            <a:lvl2pPr lvl="1" rtl="0">
              <a:spcBef>
                <a:spcPts val="0"/>
              </a:spcBef>
              <a:spcAft>
                <a:spcPts val="0"/>
              </a:spcAft>
              <a:buNone/>
              <a:defRPr sz="2400"/>
            </a:lvl2pPr>
            <a:lvl3pPr lvl="2" rtl="0">
              <a:spcBef>
                <a:spcPts val="0"/>
              </a:spcBef>
              <a:spcAft>
                <a:spcPts val="0"/>
              </a:spcAft>
              <a:buNone/>
              <a:defRPr sz="2400"/>
            </a:lvl3pPr>
            <a:lvl4pPr lvl="3" rtl="0">
              <a:spcBef>
                <a:spcPts val="0"/>
              </a:spcBef>
              <a:spcAft>
                <a:spcPts val="0"/>
              </a:spcAft>
              <a:buNone/>
              <a:defRPr sz="2400"/>
            </a:lvl4pPr>
            <a:lvl5pPr lvl="4" rtl="0">
              <a:spcBef>
                <a:spcPts val="0"/>
              </a:spcBef>
              <a:spcAft>
                <a:spcPts val="0"/>
              </a:spcAft>
              <a:buNone/>
              <a:defRPr sz="2400"/>
            </a:lvl5pPr>
            <a:lvl6pPr lvl="5" rtl="0">
              <a:spcBef>
                <a:spcPts val="0"/>
              </a:spcBef>
              <a:spcAft>
                <a:spcPts val="0"/>
              </a:spcAft>
              <a:buNone/>
              <a:defRPr sz="2400"/>
            </a:lvl6pPr>
            <a:lvl7pPr lvl="6" rtl="0">
              <a:spcBef>
                <a:spcPts val="0"/>
              </a:spcBef>
              <a:spcAft>
                <a:spcPts val="0"/>
              </a:spcAft>
              <a:buNone/>
              <a:defRPr sz="2400"/>
            </a:lvl7pPr>
            <a:lvl8pPr lvl="7" rtl="0">
              <a:spcBef>
                <a:spcPts val="0"/>
              </a:spcBef>
              <a:spcAft>
                <a:spcPts val="0"/>
              </a:spcAft>
              <a:buNone/>
              <a:defRPr sz="2400"/>
            </a:lvl8pPr>
            <a:lvl9pPr lvl="8" rtl="0">
              <a:spcBef>
                <a:spcPts val="0"/>
              </a:spcBef>
              <a:spcAft>
                <a:spcPts val="0"/>
              </a:spcAft>
              <a:buNone/>
              <a:defRPr sz="2400"/>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116"/>
        <p:cNvGrpSpPr/>
        <p:nvPr/>
      </p:nvGrpSpPr>
      <p:grpSpPr>
        <a:xfrm>
          <a:off x="0" y="0"/>
          <a:ext cx="0" cy="0"/>
          <a:chOff x="0" y="0"/>
          <a:chExt cx="0" cy="0"/>
        </a:xfrm>
      </p:grpSpPr>
      <p:sp>
        <p:nvSpPr>
          <p:cNvPr id="117" name="Google Shape;117;p2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TITLE_1_1">
    <p:bg>
      <p:bgPr>
        <a:blipFill>
          <a:blip r:embed="rId2">
            <a:alphaModFix/>
          </a:blip>
          <a:stretch>
            <a:fillRect/>
          </a:stretch>
        </a:blipFill>
        <a:effectLst/>
      </p:bgPr>
    </p:bg>
    <p:spTree>
      <p:nvGrpSpPr>
        <p:cNvPr id="1" name="Shape 18"/>
        <p:cNvGrpSpPr/>
        <p:nvPr/>
      </p:nvGrpSpPr>
      <p:grpSpPr>
        <a:xfrm>
          <a:off x="0" y="0"/>
          <a:ext cx="0" cy="0"/>
          <a:chOff x="0" y="0"/>
          <a:chExt cx="0" cy="0"/>
        </a:xfrm>
      </p:grpSpPr>
      <p:sp>
        <p:nvSpPr>
          <p:cNvPr id="19" name="Google Shape;19;p4"/>
          <p:cNvSpPr/>
          <p:nvPr/>
        </p:nvSpPr>
        <p:spPr>
          <a:xfrm>
            <a:off x="0" y="0"/>
            <a:ext cx="9144000" cy="5169000"/>
          </a:xfrm>
          <a:prstGeom prst="rect">
            <a:avLst/>
          </a:prstGeom>
          <a:solidFill>
            <a:srgbClr val="FFFFFF">
              <a:alpha val="26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4"/>
          <p:cNvSpPr/>
          <p:nvPr/>
        </p:nvSpPr>
        <p:spPr>
          <a:xfrm>
            <a:off x="150" y="1790100"/>
            <a:ext cx="9144000" cy="1563300"/>
          </a:xfrm>
          <a:prstGeom prst="rect">
            <a:avLst/>
          </a:prstGeom>
          <a:solidFill>
            <a:srgbClr val="00B2FF">
              <a:alpha val="73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4"/>
          <p:cNvSpPr txBox="1">
            <a:spLocks noGrp="1"/>
          </p:cNvSpPr>
          <p:nvPr>
            <p:ph type="body" idx="1"/>
          </p:nvPr>
        </p:nvSpPr>
        <p:spPr>
          <a:xfrm>
            <a:off x="1964225" y="2161800"/>
            <a:ext cx="5215500" cy="819900"/>
          </a:xfrm>
          <a:prstGeom prst="rect">
            <a:avLst/>
          </a:prstGeom>
          <a:noFill/>
          <a:ln>
            <a:noFill/>
          </a:ln>
        </p:spPr>
        <p:txBody>
          <a:bodyPr spcFirstLastPara="1" wrap="square" lIns="91425" tIns="91425" rIns="91425" bIns="91425" anchor="ctr" anchorCtr="0"/>
          <a:lstStyle>
            <a:lvl1pPr marL="457200" lvl="0" indent="-330200" algn="ctr" rtl="0">
              <a:spcBef>
                <a:spcPts val="0"/>
              </a:spcBef>
              <a:spcAft>
                <a:spcPts val="0"/>
              </a:spcAft>
              <a:buClr>
                <a:srgbClr val="FFFFFF"/>
              </a:buClr>
              <a:buSzPts val="1600"/>
              <a:buFont typeface="Georgia"/>
              <a:buChar char="●"/>
              <a:defRPr sz="1600" i="1">
                <a:solidFill>
                  <a:srgbClr val="FFFFFF"/>
                </a:solidFill>
                <a:latin typeface="Georgia"/>
                <a:ea typeface="Georgia"/>
                <a:cs typeface="Georgia"/>
                <a:sym typeface="Georgia"/>
              </a:defRPr>
            </a:lvl1pPr>
            <a:lvl2pPr marL="914400" lvl="1" indent="-330200" algn="ctr" rtl="0">
              <a:spcBef>
                <a:spcPts val="0"/>
              </a:spcBef>
              <a:spcAft>
                <a:spcPts val="0"/>
              </a:spcAft>
              <a:buClr>
                <a:srgbClr val="FFFFFF"/>
              </a:buClr>
              <a:buSzPts val="1600"/>
              <a:buFont typeface="Georgia"/>
              <a:buChar char="○"/>
              <a:defRPr sz="1600" i="1">
                <a:solidFill>
                  <a:srgbClr val="FFFFFF"/>
                </a:solidFill>
                <a:latin typeface="Georgia"/>
                <a:ea typeface="Georgia"/>
                <a:cs typeface="Georgia"/>
                <a:sym typeface="Georgia"/>
              </a:defRPr>
            </a:lvl2pPr>
            <a:lvl3pPr marL="1371600" lvl="2" indent="-330200" algn="ctr" rtl="0">
              <a:spcBef>
                <a:spcPts val="0"/>
              </a:spcBef>
              <a:spcAft>
                <a:spcPts val="0"/>
              </a:spcAft>
              <a:buClr>
                <a:srgbClr val="FFFFFF"/>
              </a:buClr>
              <a:buSzPts val="1600"/>
              <a:buFont typeface="Georgia"/>
              <a:buChar char="■"/>
              <a:defRPr sz="1600" i="1">
                <a:solidFill>
                  <a:srgbClr val="FFFFFF"/>
                </a:solidFill>
                <a:latin typeface="Georgia"/>
                <a:ea typeface="Georgia"/>
                <a:cs typeface="Georgia"/>
                <a:sym typeface="Georgia"/>
              </a:defRPr>
            </a:lvl3pPr>
            <a:lvl4pPr marL="1828800" lvl="3" indent="-330200" algn="ctr" rtl="0">
              <a:spcBef>
                <a:spcPts val="0"/>
              </a:spcBef>
              <a:spcAft>
                <a:spcPts val="0"/>
              </a:spcAft>
              <a:buClr>
                <a:srgbClr val="FFFFFF"/>
              </a:buClr>
              <a:buSzPts val="1600"/>
              <a:buFont typeface="Georgia"/>
              <a:buChar char="●"/>
              <a:defRPr sz="1600" i="1">
                <a:solidFill>
                  <a:srgbClr val="FFFFFF"/>
                </a:solidFill>
                <a:latin typeface="Georgia"/>
                <a:ea typeface="Georgia"/>
                <a:cs typeface="Georgia"/>
                <a:sym typeface="Georgia"/>
              </a:defRPr>
            </a:lvl4pPr>
            <a:lvl5pPr marL="2286000" lvl="4" indent="-330200" algn="ctr" rtl="0">
              <a:spcBef>
                <a:spcPts val="0"/>
              </a:spcBef>
              <a:spcAft>
                <a:spcPts val="0"/>
              </a:spcAft>
              <a:buClr>
                <a:srgbClr val="FFFFFF"/>
              </a:buClr>
              <a:buSzPts val="1600"/>
              <a:buFont typeface="Georgia"/>
              <a:buChar char="○"/>
              <a:defRPr sz="1600" i="1">
                <a:solidFill>
                  <a:srgbClr val="FFFFFF"/>
                </a:solidFill>
                <a:latin typeface="Georgia"/>
                <a:ea typeface="Georgia"/>
                <a:cs typeface="Georgia"/>
                <a:sym typeface="Georgia"/>
              </a:defRPr>
            </a:lvl5pPr>
            <a:lvl6pPr marL="2743200" lvl="5" indent="-330200" algn="ctr" rtl="0">
              <a:spcBef>
                <a:spcPts val="0"/>
              </a:spcBef>
              <a:spcAft>
                <a:spcPts val="0"/>
              </a:spcAft>
              <a:buClr>
                <a:srgbClr val="FFFFFF"/>
              </a:buClr>
              <a:buSzPts val="1600"/>
              <a:buFont typeface="Georgia"/>
              <a:buChar char="■"/>
              <a:defRPr sz="1600" i="1">
                <a:solidFill>
                  <a:srgbClr val="FFFFFF"/>
                </a:solidFill>
                <a:latin typeface="Georgia"/>
                <a:ea typeface="Georgia"/>
                <a:cs typeface="Georgia"/>
                <a:sym typeface="Georgia"/>
              </a:defRPr>
            </a:lvl6pPr>
            <a:lvl7pPr marL="3200400" lvl="6" indent="-330200" algn="ctr" rtl="0">
              <a:spcBef>
                <a:spcPts val="0"/>
              </a:spcBef>
              <a:spcAft>
                <a:spcPts val="0"/>
              </a:spcAft>
              <a:buClr>
                <a:srgbClr val="FFFFFF"/>
              </a:buClr>
              <a:buSzPts val="1600"/>
              <a:buFont typeface="Georgia"/>
              <a:buChar char="●"/>
              <a:defRPr sz="1600" i="1">
                <a:solidFill>
                  <a:srgbClr val="FFFFFF"/>
                </a:solidFill>
                <a:latin typeface="Georgia"/>
                <a:ea typeface="Georgia"/>
                <a:cs typeface="Georgia"/>
                <a:sym typeface="Georgia"/>
              </a:defRPr>
            </a:lvl7pPr>
            <a:lvl8pPr marL="3657600" lvl="7" indent="-330200" algn="ctr" rtl="0">
              <a:spcBef>
                <a:spcPts val="0"/>
              </a:spcBef>
              <a:spcAft>
                <a:spcPts val="0"/>
              </a:spcAft>
              <a:buClr>
                <a:srgbClr val="FFFFFF"/>
              </a:buClr>
              <a:buSzPts val="1600"/>
              <a:buFont typeface="Georgia"/>
              <a:buChar char="○"/>
              <a:defRPr sz="1600" i="1">
                <a:solidFill>
                  <a:srgbClr val="FFFFFF"/>
                </a:solidFill>
                <a:latin typeface="Georgia"/>
                <a:ea typeface="Georgia"/>
                <a:cs typeface="Georgia"/>
                <a:sym typeface="Georgia"/>
              </a:defRPr>
            </a:lvl8pPr>
            <a:lvl9pPr marL="4114800" lvl="8" indent="-330200" algn="ctr">
              <a:spcBef>
                <a:spcPts val="0"/>
              </a:spcBef>
              <a:spcAft>
                <a:spcPts val="0"/>
              </a:spcAft>
              <a:buClr>
                <a:srgbClr val="FFFFFF"/>
              </a:buClr>
              <a:buSzPts val="1600"/>
              <a:buFont typeface="Georgia"/>
              <a:buChar char="■"/>
              <a:defRPr sz="1600" i="1">
                <a:solidFill>
                  <a:srgbClr val="FFFFFF"/>
                </a:solidFill>
                <a:latin typeface="Georgia"/>
                <a:ea typeface="Georgia"/>
                <a:cs typeface="Georgia"/>
                <a:sym typeface="Georgia"/>
              </a:defRPr>
            </a:lvl9pPr>
          </a:lstStyle>
          <a:p>
            <a:endParaRPr/>
          </a:p>
        </p:txBody>
      </p:sp>
      <p:sp>
        <p:nvSpPr>
          <p:cNvPr id="22" name="Google Shape;22;p4"/>
          <p:cNvSpPr txBox="1">
            <a:spLocks noGrp="1"/>
          </p:cNvSpPr>
          <p:nvPr>
            <p:ph type="sldNum" idx="12"/>
          </p:nvPr>
        </p:nvSpPr>
        <p:spPr>
          <a:xfrm>
            <a:off x="4297634" y="4749851"/>
            <a:ext cx="548700" cy="393600"/>
          </a:xfrm>
          <a:prstGeom prst="rect">
            <a:avLst/>
          </a:prstGeom>
        </p:spPr>
        <p:txBody>
          <a:bodyPr spcFirstLastPara="1" wrap="square" lIns="91425" tIns="91425" rIns="91425" bIns="91425" anchor="t" anchorCtr="0">
            <a:noAutofit/>
          </a:bodyPr>
          <a:lstStyle>
            <a:lvl1pPr lvl="0" algn="ctr">
              <a:buNone/>
              <a:defRPr>
                <a:solidFill>
                  <a:srgbClr val="00B2FF"/>
                </a:solidFill>
              </a:defRPr>
            </a:lvl1pPr>
            <a:lvl2pPr lvl="1" algn="ctr">
              <a:buNone/>
              <a:defRPr>
                <a:solidFill>
                  <a:srgbClr val="00B2FF"/>
                </a:solidFill>
              </a:defRPr>
            </a:lvl2pPr>
            <a:lvl3pPr lvl="2" algn="ctr">
              <a:buNone/>
              <a:defRPr>
                <a:solidFill>
                  <a:srgbClr val="00B2FF"/>
                </a:solidFill>
              </a:defRPr>
            </a:lvl3pPr>
            <a:lvl4pPr lvl="3" algn="ctr">
              <a:buNone/>
              <a:defRPr>
                <a:solidFill>
                  <a:srgbClr val="00B2FF"/>
                </a:solidFill>
              </a:defRPr>
            </a:lvl4pPr>
            <a:lvl5pPr lvl="4" algn="ctr">
              <a:buNone/>
              <a:defRPr>
                <a:solidFill>
                  <a:srgbClr val="00B2FF"/>
                </a:solidFill>
              </a:defRPr>
            </a:lvl5pPr>
            <a:lvl6pPr lvl="5" algn="ctr">
              <a:buNone/>
              <a:defRPr>
                <a:solidFill>
                  <a:srgbClr val="00B2FF"/>
                </a:solidFill>
              </a:defRPr>
            </a:lvl6pPr>
            <a:lvl7pPr lvl="6" algn="ctr">
              <a:buNone/>
              <a:defRPr>
                <a:solidFill>
                  <a:srgbClr val="00B2FF"/>
                </a:solidFill>
              </a:defRPr>
            </a:lvl7pPr>
            <a:lvl8pPr lvl="7" algn="ctr">
              <a:buNone/>
              <a:defRPr>
                <a:solidFill>
                  <a:srgbClr val="00B2FF"/>
                </a:solidFill>
              </a:defRPr>
            </a:lvl8pPr>
            <a:lvl9pPr lvl="8" algn="ctr">
              <a:buNone/>
              <a:defRPr>
                <a:solidFill>
                  <a:srgbClr val="00B2FF"/>
                </a:solidFill>
              </a:defRPr>
            </a:lvl9pPr>
          </a:lstStyle>
          <a:p>
            <a:pPr marL="0" lvl="0" indent="0" algn="ct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_AND_BODY">
    <p:bg>
      <p:bgPr>
        <a:blipFill>
          <a:blip r:embed="rId2">
            <a:alphaModFix/>
          </a:blip>
          <a:stretch>
            <a:fillRect/>
          </a:stretch>
        </a:blipFill>
        <a:effectLst/>
      </p:bgPr>
    </p:bg>
    <p:spTree>
      <p:nvGrpSpPr>
        <p:cNvPr id="1" name="Shape 23"/>
        <p:cNvGrpSpPr/>
        <p:nvPr/>
      </p:nvGrpSpPr>
      <p:grpSpPr>
        <a:xfrm>
          <a:off x="0" y="0"/>
          <a:ext cx="0" cy="0"/>
          <a:chOff x="0" y="0"/>
          <a:chExt cx="0" cy="0"/>
        </a:xfrm>
      </p:grpSpPr>
      <p:sp>
        <p:nvSpPr>
          <p:cNvPr id="24" name="Google Shape;24;p5"/>
          <p:cNvSpPr/>
          <p:nvPr/>
        </p:nvSpPr>
        <p:spPr>
          <a:xfrm>
            <a:off x="0" y="0"/>
            <a:ext cx="9144000" cy="5169000"/>
          </a:xfrm>
          <a:prstGeom prst="rect">
            <a:avLst/>
          </a:prstGeom>
          <a:solidFill>
            <a:srgbClr val="FFFFFF">
              <a:alpha val="26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5"/>
          <p:cNvSpPr/>
          <p:nvPr/>
        </p:nvSpPr>
        <p:spPr>
          <a:xfrm>
            <a:off x="2380350" y="0"/>
            <a:ext cx="6763800" cy="5143500"/>
          </a:xfrm>
          <a:prstGeom prst="rect">
            <a:avLst/>
          </a:prstGeom>
          <a:solidFill>
            <a:srgbClr val="00B2FF">
              <a:alpha val="73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5"/>
          <p:cNvSpPr txBox="1">
            <a:spLocks noGrp="1"/>
          </p:cNvSpPr>
          <p:nvPr>
            <p:ph type="title"/>
          </p:nvPr>
        </p:nvSpPr>
        <p:spPr>
          <a:xfrm>
            <a:off x="2902775" y="302375"/>
            <a:ext cx="5718600" cy="503100"/>
          </a:xfrm>
          <a:prstGeom prst="rect">
            <a:avLst/>
          </a:prstGeom>
        </p:spPr>
        <p:txBody>
          <a:bodyPr spcFirstLastPara="1" wrap="square" lIns="91425" tIns="91425" rIns="91425" bIns="91425" anchor="t" anchorCtr="0"/>
          <a:lstStyle>
            <a:lvl1pPr lvl="0" rtl="0">
              <a:spcBef>
                <a:spcPts val="0"/>
              </a:spcBef>
              <a:spcAft>
                <a:spcPts val="0"/>
              </a:spcAft>
              <a:buNone/>
              <a:defRPr sz="1800" b="1">
                <a:solidFill>
                  <a:srgbClr val="FFFFFF"/>
                </a:solidFill>
                <a:latin typeface="Muli"/>
                <a:ea typeface="Muli"/>
                <a:cs typeface="Muli"/>
                <a:sym typeface="Muli"/>
              </a:defRPr>
            </a:lvl1pPr>
            <a:lvl2pPr lvl="1" rtl="0">
              <a:spcBef>
                <a:spcPts val="0"/>
              </a:spcBef>
              <a:spcAft>
                <a:spcPts val="0"/>
              </a:spcAft>
              <a:buNone/>
              <a:defRPr sz="1800" b="1">
                <a:solidFill>
                  <a:srgbClr val="FFFFFF"/>
                </a:solidFill>
                <a:latin typeface="Muli"/>
                <a:ea typeface="Muli"/>
                <a:cs typeface="Muli"/>
                <a:sym typeface="Muli"/>
              </a:defRPr>
            </a:lvl2pPr>
            <a:lvl3pPr lvl="2" rtl="0">
              <a:spcBef>
                <a:spcPts val="0"/>
              </a:spcBef>
              <a:spcAft>
                <a:spcPts val="0"/>
              </a:spcAft>
              <a:buNone/>
              <a:defRPr sz="1800" b="1">
                <a:solidFill>
                  <a:srgbClr val="FFFFFF"/>
                </a:solidFill>
                <a:latin typeface="Muli"/>
                <a:ea typeface="Muli"/>
                <a:cs typeface="Muli"/>
                <a:sym typeface="Muli"/>
              </a:defRPr>
            </a:lvl3pPr>
            <a:lvl4pPr lvl="3" rtl="0">
              <a:spcBef>
                <a:spcPts val="0"/>
              </a:spcBef>
              <a:spcAft>
                <a:spcPts val="0"/>
              </a:spcAft>
              <a:buNone/>
              <a:defRPr sz="1800" b="1">
                <a:solidFill>
                  <a:srgbClr val="FFFFFF"/>
                </a:solidFill>
                <a:latin typeface="Muli"/>
                <a:ea typeface="Muli"/>
                <a:cs typeface="Muli"/>
                <a:sym typeface="Muli"/>
              </a:defRPr>
            </a:lvl4pPr>
            <a:lvl5pPr lvl="4" rtl="0">
              <a:spcBef>
                <a:spcPts val="0"/>
              </a:spcBef>
              <a:spcAft>
                <a:spcPts val="0"/>
              </a:spcAft>
              <a:buNone/>
              <a:defRPr sz="1800" b="1">
                <a:solidFill>
                  <a:srgbClr val="FFFFFF"/>
                </a:solidFill>
                <a:latin typeface="Muli"/>
                <a:ea typeface="Muli"/>
                <a:cs typeface="Muli"/>
                <a:sym typeface="Muli"/>
              </a:defRPr>
            </a:lvl5pPr>
            <a:lvl6pPr lvl="5" rtl="0">
              <a:spcBef>
                <a:spcPts val="0"/>
              </a:spcBef>
              <a:spcAft>
                <a:spcPts val="0"/>
              </a:spcAft>
              <a:buNone/>
              <a:defRPr sz="1800" b="1">
                <a:solidFill>
                  <a:srgbClr val="FFFFFF"/>
                </a:solidFill>
                <a:latin typeface="Muli"/>
                <a:ea typeface="Muli"/>
                <a:cs typeface="Muli"/>
                <a:sym typeface="Muli"/>
              </a:defRPr>
            </a:lvl6pPr>
            <a:lvl7pPr lvl="6" rtl="0">
              <a:spcBef>
                <a:spcPts val="0"/>
              </a:spcBef>
              <a:spcAft>
                <a:spcPts val="0"/>
              </a:spcAft>
              <a:buNone/>
              <a:defRPr sz="1800" b="1">
                <a:solidFill>
                  <a:srgbClr val="FFFFFF"/>
                </a:solidFill>
                <a:latin typeface="Muli"/>
                <a:ea typeface="Muli"/>
                <a:cs typeface="Muli"/>
                <a:sym typeface="Muli"/>
              </a:defRPr>
            </a:lvl7pPr>
            <a:lvl8pPr lvl="7" rtl="0">
              <a:spcBef>
                <a:spcPts val="0"/>
              </a:spcBef>
              <a:spcAft>
                <a:spcPts val="0"/>
              </a:spcAft>
              <a:buNone/>
              <a:defRPr sz="1800" b="1">
                <a:solidFill>
                  <a:srgbClr val="FFFFFF"/>
                </a:solidFill>
                <a:latin typeface="Muli"/>
                <a:ea typeface="Muli"/>
                <a:cs typeface="Muli"/>
                <a:sym typeface="Muli"/>
              </a:defRPr>
            </a:lvl8pPr>
            <a:lvl9pPr lvl="8" rtl="0">
              <a:spcBef>
                <a:spcPts val="0"/>
              </a:spcBef>
              <a:spcAft>
                <a:spcPts val="0"/>
              </a:spcAft>
              <a:buNone/>
              <a:defRPr sz="1800" b="1">
                <a:solidFill>
                  <a:srgbClr val="FFFFFF"/>
                </a:solidFill>
                <a:latin typeface="Muli"/>
                <a:ea typeface="Muli"/>
                <a:cs typeface="Muli"/>
                <a:sym typeface="Muli"/>
              </a:defRPr>
            </a:lvl9pPr>
          </a:lstStyle>
          <a:p>
            <a:endParaRPr/>
          </a:p>
        </p:txBody>
      </p:sp>
      <p:sp>
        <p:nvSpPr>
          <p:cNvPr id="27" name="Google Shape;27;p5"/>
          <p:cNvSpPr txBox="1">
            <a:spLocks noGrp="1"/>
          </p:cNvSpPr>
          <p:nvPr>
            <p:ph type="body" idx="1"/>
          </p:nvPr>
        </p:nvSpPr>
        <p:spPr>
          <a:xfrm>
            <a:off x="2902950" y="1509475"/>
            <a:ext cx="5718600" cy="3125100"/>
          </a:xfrm>
          <a:prstGeom prst="rect">
            <a:avLst/>
          </a:prstGeom>
        </p:spPr>
        <p:txBody>
          <a:bodyPr spcFirstLastPara="1" wrap="square" lIns="91425" tIns="91425" rIns="91425" bIns="91425" anchor="t" anchorCtr="0"/>
          <a:lstStyle>
            <a:lvl1pPr marL="457200" lvl="0" indent="-355600" rtl="0">
              <a:spcBef>
                <a:spcPts val="0"/>
              </a:spcBef>
              <a:spcAft>
                <a:spcPts val="0"/>
              </a:spcAft>
              <a:buClr>
                <a:srgbClr val="FFFFFF"/>
              </a:buClr>
              <a:buSzPts val="2000"/>
              <a:buFont typeface="Muli"/>
              <a:buChar char="➜"/>
              <a:defRPr sz="2400">
                <a:solidFill>
                  <a:srgbClr val="FFFFFF"/>
                </a:solidFill>
                <a:latin typeface="Muli"/>
                <a:ea typeface="Muli"/>
                <a:cs typeface="Muli"/>
                <a:sym typeface="Muli"/>
              </a:defRPr>
            </a:lvl1pPr>
            <a:lvl2pPr marL="914400" lvl="1" indent="-342900" rtl="0">
              <a:spcBef>
                <a:spcPts val="0"/>
              </a:spcBef>
              <a:spcAft>
                <a:spcPts val="0"/>
              </a:spcAft>
              <a:buClr>
                <a:srgbClr val="FFFFFF"/>
              </a:buClr>
              <a:buSzPts val="1800"/>
              <a:buFont typeface="Muli"/>
              <a:buChar char="○"/>
              <a:defRPr sz="2400">
                <a:solidFill>
                  <a:srgbClr val="FFFFFF"/>
                </a:solidFill>
                <a:latin typeface="Muli"/>
                <a:ea typeface="Muli"/>
                <a:cs typeface="Muli"/>
                <a:sym typeface="Muli"/>
              </a:defRPr>
            </a:lvl2pPr>
            <a:lvl3pPr marL="1371600" lvl="2" indent="-381000" rtl="0">
              <a:spcBef>
                <a:spcPts val="0"/>
              </a:spcBef>
              <a:spcAft>
                <a:spcPts val="0"/>
              </a:spcAft>
              <a:buClr>
                <a:srgbClr val="FFFFFF"/>
              </a:buClr>
              <a:buSzPts val="2400"/>
              <a:buFont typeface="Muli"/>
              <a:buChar char="■"/>
              <a:defRPr sz="2400">
                <a:solidFill>
                  <a:srgbClr val="FFFFFF"/>
                </a:solidFill>
                <a:latin typeface="Muli"/>
                <a:ea typeface="Muli"/>
                <a:cs typeface="Muli"/>
                <a:sym typeface="Muli"/>
              </a:defRPr>
            </a:lvl3pPr>
            <a:lvl4pPr marL="1828800" lvl="3" indent="-381000" rtl="0">
              <a:spcBef>
                <a:spcPts val="0"/>
              </a:spcBef>
              <a:spcAft>
                <a:spcPts val="0"/>
              </a:spcAft>
              <a:buClr>
                <a:srgbClr val="FFFFFF"/>
              </a:buClr>
              <a:buSzPts val="2400"/>
              <a:buFont typeface="Muli"/>
              <a:buChar char="●"/>
              <a:defRPr sz="2400">
                <a:solidFill>
                  <a:srgbClr val="FFFFFF"/>
                </a:solidFill>
                <a:latin typeface="Muli"/>
                <a:ea typeface="Muli"/>
                <a:cs typeface="Muli"/>
                <a:sym typeface="Muli"/>
              </a:defRPr>
            </a:lvl4pPr>
            <a:lvl5pPr marL="2286000" lvl="4" indent="-381000" rtl="0">
              <a:spcBef>
                <a:spcPts val="0"/>
              </a:spcBef>
              <a:spcAft>
                <a:spcPts val="0"/>
              </a:spcAft>
              <a:buClr>
                <a:srgbClr val="FFFFFF"/>
              </a:buClr>
              <a:buSzPts val="2400"/>
              <a:buFont typeface="Muli"/>
              <a:buChar char="○"/>
              <a:defRPr sz="2400">
                <a:solidFill>
                  <a:srgbClr val="FFFFFF"/>
                </a:solidFill>
                <a:latin typeface="Muli"/>
                <a:ea typeface="Muli"/>
                <a:cs typeface="Muli"/>
                <a:sym typeface="Muli"/>
              </a:defRPr>
            </a:lvl5pPr>
            <a:lvl6pPr marL="2743200" lvl="5" indent="-381000" rtl="0">
              <a:spcBef>
                <a:spcPts val="0"/>
              </a:spcBef>
              <a:spcAft>
                <a:spcPts val="0"/>
              </a:spcAft>
              <a:buClr>
                <a:srgbClr val="FFFFFF"/>
              </a:buClr>
              <a:buSzPts val="2400"/>
              <a:buFont typeface="Muli"/>
              <a:buChar char="■"/>
              <a:defRPr sz="2400">
                <a:solidFill>
                  <a:srgbClr val="FFFFFF"/>
                </a:solidFill>
                <a:latin typeface="Muli"/>
                <a:ea typeface="Muli"/>
                <a:cs typeface="Muli"/>
                <a:sym typeface="Muli"/>
              </a:defRPr>
            </a:lvl6pPr>
            <a:lvl7pPr marL="3200400" lvl="6" indent="-381000" rtl="0">
              <a:spcBef>
                <a:spcPts val="0"/>
              </a:spcBef>
              <a:spcAft>
                <a:spcPts val="0"/>
              </a:spcAft>
              <a:buClr>
                <a:srgbClr val="FFFFFF"/>
              </a:buClr>
              <a:buSzPts val="2400"/>
              <a:buFont typeface="Muli"/>
              <a:buChar char="●"/>
              <a:defRPr sz="2400">
                <a:solidFill>
                  <a:srgbClr val="FFFFFF"/>
                </a:solidFill>
                <a:latin typeface="Muli"/>
                <a:ea typeface="Muli"/>
                <a:cs typeface="Muli"/>
                <a:sym typeface="Muli"/>
              </a:defRPr>
            </a:lvl7pPr>
            <a:lvl8pPr marL="3657600" lvl="7" indent="-381000" rtl="0">
              <a:spcBef>
                <a:spcPts val="0"/>
              </a:spcBef>
              <a:spcAft>
                <a:spcPts val="0"/>
              </a:spcAft>
              <a:buClr>
                <a:srgbClr val="FFFFFF"/>
              </a:buClr>
              <a:buSzPts val="2400"/>
              <a:buFont typeface="Muli"/>
              <a:buChar char="○"/>
              <a:defRPr sz="2400">
                <a:solidFill>
                  <a:srgbClr val="FFFFFF"/>
                </a:solidFill>
                <a:latin typeface="Muli"/>
                <a:ea typeface="Muli"/>
                <a:cs typeface="Muli"/>
                <a:sym typeface="Muli"/>
              </a:defRPr>
            </a:lvl8pPr>
            <a:lvl9pPr marL="4114800" lvl="8" indent="-381000" rtl="0">
              <a:spcBef>
                <a:spcPts val="0"/>
              </a:spcBef>
              <a:spcAft>
                <a:spcPts val="0"/>
              </a:spcAft>
              <a:buClr>
                <a:srgbClr val="FFFFFF"/>
              </a:buClr>
              <a:buSzPts val="2400"/>
              <a:buFont typeface="Muli"/>
              <a:buChar char="■"/>
              <a:defRPr sz="2400">
                <a:solidFill>
                  <a:srgbClr val="FFFFFF"/>
                </a:solidFill>
                <a:latin typeface="Muli"/>
                <a:ea typeface="Muli"/>
                <a:cs typeface="Muli"/>
                <a:sym typeface="Muli"/>
              </a:defRPr>
            </a:lvl9pPr>
          </a:lstStyle>
          <a:p>
            <a:endParaRPr/>
          </a:p>
        </p:txBody>
      </p:sp>
      <p:sp>
        <p:nvSpPr>
          <p:cNvPr id="28" name="Google Shape;28;p5"/>
          <p:cNvSpPr txBox="1">
            <a:spLocks noGrp="1"/>
          </p:cNvSpPr>
          <p:nvPr>
            <p:ph type="sldNum" idx="12"/>
          </p:nvPr>
        </p:nvSpPr>
        <p:spPr>
          <a:xfrm>
            <a:off x="8529670"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1 column half">
  <p:cSld name="TITLE_AND_BODY_1">
    <p:bg>
      <p:bgPr>
        <a:blipFill>
          <a:blip r:embed="rId2">
            <a:alphaModFix/>
          </a:blip>
          <a:stretch>
            <a:fillRect/>
          </a:stretch>
        </a:blipFill>
        <a:effectLst/>
      </p:bgPr>
    </p:bg>
    <p:spTree>
      <p:nvGrpSpPr>
        <p:cNvPr id="1" name="Shape 29"/>
        <p:cNvGrpSpPr/>
        <p:nvPr/>
      </p:nvGrpSpPr>
      <p:grpSpPr>
        <a:xfrm>
          <a:off x="0" y="0"/>
          <a:ext cx="0" cy="0"/>
          <a:chOff x="0" y="0"/>
          <a:chExt cx="0" cy="0"/>
        </a:xfrm>
      </p:grpSpPr>
      <p:sp>
        <p:nvSpPr>
          <p:cNvPr id="30" name="Google Shape;30;p6"/>
          <p:cNvSpPr/>
          <p:nvPr/>
        </p:nvSpPr>
        <p:spPr>
          <a:xfrm>
            <a:off x="4572000" y="0"/>
            <a:ext cx="4572000" cy="5143500"/>
          </a:xfrm>
          <a:prstGeom prst="rect">
            <a:avLst/>
          </a:prstGeom>
          <a:solidFill>
            <a:srgbClr val="00B2FF">
              <a:alpha val="73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6"/>
          <p:cNvSpPr txBox="1">
            <a:spLocks noGrp="1"/>
          </p:cNvSpPr>
          <p:nvPr>
            <p:ph type="title"/>
          </p:nvPr>
        </p:nvSpPr>
        <p:spPr>
          <a:xfrm>
            <a:off x="5128375" y="302375"/>
            <a:ext cx="3493200" cy="503100"/>
          </a:xfrm>
          <a:prstGeom prst="rect">
            <a:avLst/>
          </a:prstGeom>
        </p:spPr>
        <p:txBody>
          <a:bodyPr spcFirstLastPara="1" wrap="square" lIns="91425" tIns="91425" rIns="91425" bIns="91425" anchor="t" anchorCtr="0"/>
          <a:lstStyle>
            <a:lvl1pPr lvl="0" rtl="0">
              <a:spcBef>
                <a:spcPts val="0"/>
              </a:spcBef>
              <a:spcAft>
                <a:spcPts val="0"/>
              </a:spcAft>
              <a:buNone/>
              <a:defRPr sz="1800" b="1">
                <a:solidFill>
                  <a:srgbClr val="FFFFFF"/>
                </a:solidFill>
                <a:latin typeface="Muli"/>
                <a:ea typeface="Muli"/>
                <a:cs typeface="Muli"/>
                <a:sym typeface="Muli"/>
              </a:defRPr>
            </a:lvl1pPr>
            <a:lvl2pPr lvl="1" rtl="0">
              <a:spcBef>
                <a:spcPts val="0"/>
              </a:spcBef>
              <a:spcAft>
                <a:spcPts val="0"/>
              </a:spcAft>
              <a:buNone/>
              <a:defRPr sz="1800" b="1">
                <a:solidFill>
                  <a:srgbClr val="FFFFFF"/>
                </a:solidFill>
                <a:latin typeface="Muli"/>
                <a:ea typeface="Muli"/>
                <a:cs typeface="Muli"/>
                <a:sym typeface="Muli"/>
              </a:defRPr>
            </a:lvl2pPr>
            <a:lvl3pPr lvl="2" rtl="0">
              <a:spcBef>
                <a:spcPts val="0"/>
              </a:spcBef>
              <a:spcAft>
                <a:spcPts val="0"/>
              </a:spcAft>
              <a:buNone/>
              <a:defRPr sz="1800" b="1">
                <a:solidFill>
                  <a:srgbClr val="FFFFFF"/>
                </a:solidFill>
                <a:latin typeface="Muli"/>
                <a:ea typeface="Muli"/>
                <a:cs typeface="Muli"/>
                <a:sym typeface="Muli"/>
              </a:defRPr>
            </a:lvl3pPr>
            <a:lvl4pPr lvl="3" rtl="0">
              <a:spcBef>
                <a:spcPts val="0"/>
              </a:spcBef>
              <a:spcAft>
                <a:spcPts val="0"/>
              </a:spcAft>
              <a:buNone/>
              <a:defRPr sz="1800" b="1">
                <a:solidFill>
                  <a:srgbClr val="FFFFFF"/>
                </a:solidFill>
                <a:latin typeface="Muli"/>
                <a:ea typeface="Muli"/>
                <a:cs typeface="Muli"/>
                <a:sym typeface="Muli"/>
              </a:defRPr>
            </a:lvl4pPr>
            <a:lvl5pPr lvl="4" rtl="0">
              <a:spcBef>
                <a:spcPts val="0"/>
              </a:spcBef>
              <a:spcAft>
                <a:spcPts val="0"/>
              </a:spcAft>
              <a:buNone/>
              <a:defRPr sz="1800" b="1">
                <a:solidFill>
                  <a:srgbClr val="FFFFFF"/>
                </a:solidFill>
                <a:latin typeface="Muli"/>
                <a:ea typeface="Muli"/>
                <a:cs typeface="Muli"/>
                <a:sym typeface="Muli"/>
              </a:defRPr>
            </a:lvl5pPr>
            <a:lvl6pPr lvl="5" rtl="0">
              <a:spcBef>
                <a:spcPts val="0"/>
              </a:spcBef>
              <a:spcAft>
                <a:spcPts val="0"/>
              </a:spcAft>
              <a:buNone/>
              <a:defRPr sz="1800" b="1">
                <a:solidFill>
                  <a:srgbClr val="FFFFFF"/>
                </a:solidFill>
                <a:latin typeface="Muli"/>
                <a:ea typeface="Muli"/>
                <a:cs typeface="Muli"/>
                <a:sym typeface="Muli"/>
              </a:defRPr>
            </a:lvl6pPr>
            <a:lvl7pPr lvl="6" rtl="0">
              <a:spcBef>
                <a:spcPts val="0"/>
              </a:spcBef>
              <a:spcAft>
                <a:spcPts val="0"/>
              </a:spcAft>
              <a:buNone/>
              <a:defRPr sz="1800" b="1">
                <a:solidFill>
                  <a:srgbClr val="FFFFFF"/>
                </a:solidFill>
                <a:latin typeface="Muli"/>
                <a:ea typeface="Muli"/>
                <a:cs typeface="Muli"/>
                <a:sym typeface="Muli"/>
              </a:defRPr>
            </a:lvl7pPr>
            <a:lvl8pPr lvl="7" rtl="0">
              <a:spcBef>
                <a:spcPts val="0"/>
              </a:spcBef>
              <a:spcAft>
                <a:spcPts val="0"/>
              </a:spcAft>
              <a:buNone/>
              <a:defRPr sz="1800" b="1">
                <a:solidFill>
                  <a:srgbClr val="FFFFFF"/>
                </a:solidFill>
                <a:latin typeface="Muli"/>
                <a:ea typeface="Muli"/>
                <a:cs typeface="Muli"/>
                <a:sym typeface="Muli"/>
              </a:defRPr>
            </a:lvl8pPr>
            <a:lvl9pPr lvl="8" rtl="0">
              <a:spcBef>
                <a:spcPts val="0"/>
              </a:spcBef>
              <a:spcAft>
                <a:spcPts val="0"/>
              </a:spcAft>
              <a:buNone/>
              <a:defRPr sz="1800" b="1">
                <a:solidFill>
                  <a:srgbClr val="FFFFFF"/>
                </a:solidFill>
                <a:latin typeface="Muli"/>
                <a:ea typeface="Muli"/>
                <a:cs typeface="Muli"/>
                <a:sym typeface="Muli"/>
              </a:defRPr>
            </a:lvl9pPr>
          </a:lstStyle>
          <a:p>
            <a:endParaRPr/>
          </a:p>
        </p:txBody>
      </p:sp>
      <p:sp>
        <p:nvSpPr>
          <p:cNvPr id="32" name="Google Shape;32;p6"/>
          <p:cNvSpPr txBox="1">
            <a:spLocks noGrp="1"/>
          </p:cNvSpPr>
          <p:nvPr>
            <p:ph type="body" idx="1"/>
          </p:nvPr>
        </p:nvSpPr>
        <p:spPr>
          <a:xfrm>
            <a:off x="5128482" y="1509475"/>
            <a:ext cx="3493200" cy="3125100"/>
          </a:xfrm>
          <a:prstGeom prst="rect">
            <a:avLst/>
          </a:prstGeom>
        </p:spPr>
        <p:txBody>
          <a:bodyPr spcFirstLastPara="1" wrap="square" lIns="91425" tIns="91425" rIns="91425" bIns="91425" anchor="t" anchorCtr="0"/>
          <a:lstStyle>
            <a:lvl1pPr marL="457200" lvl="0" indent="-355600" rtl="0">
              <a:spcBef>
                <a:spcPts val="0"/>
              </a:spcBef>
              <a:spcAft>
                <a:spcPts val="0"/>
              </a:spcAft>
              <a:buClr>
                <a:srgbClr val="FFFFFF"/>
              </a:buClr>
              <a:buSzPts val="2000"/>
              <a:buFont typeface="Muli"/>
              <a:buChar char="➜"/>
              <a:defRPr sz="2400">
                <a:solidFill>
                  <a:srgbClr val="FFFFFF"/>
                </a:solidFill>
                <a:latin typeface="Muli"/>
                <a:ea typeface="Muli"/>
                <a:cs typeface="Muli"/>
                <a:sym typeface="Muli"/>
              </a:defRPr>
            </a:lvl1pPr>
            <a:lvl2pPr marL="914400" lvl="1" indent="-342900" rtl="0">
              <a:spcBef>
                <a:spcPts val="0"/>
              </a:spcBef>
              <a:spcAft>
                <a:spcPts val="0"/>
              </a:spcAft>
              <a:buClr>
                <a:srgbClr val="FFFFFF"/>
              </a:buClr>
              <a:buSzPts val="1800"/>
              <a:buFont typeface="Muli"/>
              <a:buChar char="○"/>
              <a:defRPr sz="2400">
                <a:solidFill>
                  <a:srgbClr val="FFFFFF"/>
                </a:solidFill>
                <a:latin typeface="Muli"/>
                <a:ea typeface="Muli"/>
                <a:cs typeface="Muli"/>
                <a:sym typeface="Muli"/>
              </a:defRPr>
            </a:lvl2pPr>
            <a:lvl3pPr marL="1371600" lvl="2" indent="-381000" rtl="0">
              <a:spcBef>
                <a:spcPts val="0"/>
              </a:spcBef>
              <a:spcAft>
                <a:spcPts val="0"/>
              </a:spcAft>
              <a:buClr>
                <a:srgbClr val="FFFFFF"/>
              </a:buClr>
              <a:buSzPts val="2400"/>
              <a:buFont typeface="Muli"/>
              <a:buChar char="■"/>
              <a:defRPr sz="2400">
                <a:solidFill>
                  <a:srgbClr val="FFFFFF"/>
                </a:solidFill>
                <a:latin typeface="Muli"/>
                <a:ea typeface="Muli"/>
                <a:cs typeface="Muli"/>
                <a:sym typeface="Muli"/>
              </a:defRPr>
            </a:lvl3pPr>
            <a:lvl4pPr marL="1828800" lvl="3" indent="-381000" rtl="0">
              <a:spcBef>
                <a:spcPts val="0"/>
              </a:spcBef>
              <a:spcAft>
                <a:spcPts val="0"/>
              </a:spcAft>
              <a:buClr>
                <a:srgbClr val="FFFFFF"/>
              </a:buClr>
              <a:buSzPts val="2400"/>
              <a:buFont typeface="Muli"/>
              <a:buChar char="●"/>
              <a:defRPr sz="2400">
                <a:solidFill>
                  <a:srgbClr val="FFFFFF"/>
                </a:solidFill>
                <a:latin typeface="Muli"/>
                <a:ea typeface="Muli"/>
                <a:cs typeface="Muli"/>
                <a:sym typeface="Muli"/>
              </a:defRPr>
            </a:lvl4pPr>
            <a:lvl5pPr marL="2286000" lvl="4" indent="-381000" rtl="0">
              <a:spcBef>
                <a:spcPts val="0"/>
              </a:spcBef>
              <a:spcAft>
                <a:spcPts val="0"/>
              </a:spcAft>
              <a:buClr>
                <a:srgbClr val="FFFFFF"/>
              </a:buClr>
              <a:buSzPts val="2400"/>
              <a:buFont typeface="Muli"/>
              <a:buChar char="○"/>
              <a:defRPr sz="2400">
                <a:solidFill>
                  <a:srgbClr val="FFFFFF"/>
                </a:solidFill>
                <a:latin typeface="Muli"/>
                <a:ea typeface="Muli"/>
                <a:cs typeface="Muli"/>
                <a:sym typeface="Muli"/>
              </a:defRPr>
            </a:lvl5pPr>
            <a:lvl6pPr marL="2743200" lvl="5" indent="-381000" rtl="0">
              <a:spcBef>
                <a:spcPts val="0"/>
              </a:spcBef>
              <a:spcAft>
                <a:spcPts val="0"/>
              </a:spcAft>
              <a:buClr>
                <a:srgbClr val="FFFFFF"/>
              </a:buClr>
              <a:buSzPts val="2400"/>
              <a:buFont typeface="Muli"/>
              <a:buChar char="■"/>
              <a:defRPr sz="2400">
                <a:solidFill>
                  <a:srgbClr val="FFFFFF"/>
                </a:solidFill>
                <a:latin typeface="Muli"/>
                <a:ea typeface="Muli"/>
                <a:cs typeface="Muli"/>
                <a:sym typeface="Muli"/>
              </a:defRPr>
            </a:lvl6pPr>
            <a:lvl7pPr marL="3200400" lvl="6" indent="-381000" rtl="0">
              <a:spcBef>
                <a:spcPts val="0"/>
              </a:spcBef>
              <a:spcAft>
                <a:spcPts val="0"/>
              </a:spcAft>
              <a:buClr>
                <a:srgbClr val="FFFFFF"/>
              </a:buClr>
              <a:buSzPts val="2400"/>
              <a:buFont typeface="Muli"/>
              <a:buChar char="●"/>
              <a:defRPr sz="2400">
                <a:solidFill>
                  <a:srgbClr val="FFFFFF"/>
                </a:solidFill>
                <a:latin typeface="Muli"/>
                <a:ea typeface="Muli"/>
                <a:cs typeface="Muli"/>
                <a:sym typeface="Muli"/>
              </a:defRPr>
            </a:lvl7pPr>
            <a:lvl8pPr marL="3657600" lvl="7" indent="-381000" rtl="0">
              <a:spcBef>
                <a:spcPts val="0"/>
              </a:spcBef>
              <a:spcAft>
                <a:spcPts val="0"/>
              </a:spcAft>
              <a:buClr>
                <a:srgbClr val="FFFFFF"/>
              </a:buClr>
              <a:buSzPts val="2400"/>
              <a:buFont typeface="Muli"/>
              <a:buChar char="○"/>
              <a:defRPr sz="2400">
                <a:solidFill>
                  <a:srgbClr val="FFFFFF"/>
                </a:solidFill>
                <a:latin typeface="Muli"/>
                <a:ea typeface="Muli"/>
                <a:cs typeface="Muli"/>
                <a:sym typeface="Muli"/>
              </a:defRPr>
            </a:lvl8pPr>
            <a:lvl9pPr marL="4114800" lvl="8" indent="-381000" rtl="0">
              <a:spcBef>
                <a:spcPts val="0"/>
              </a:spcBef>
              <a:spcAft>
                <a:spcPts val="0"/>
              </a:spcAft>
              <a:buClr>
                <a:srgbClr val="FFFFFF"/>
              </a:buClr>
              <a:buSzPts val="2400"/>
              <a:buFont typeface="Muli"/>
              <a:buChar char="■"/>
              <a:defRPr sz="2400">
                <a:solidFill>
                  <a:srgbClr val="FFFFFF"/>
                </a:solidFill>
                <a:latin typeface="Muli"/>
                <a:ea typeface="Muli"/>
                <a:cs typeface="Muli"/>
                <a:sym typeface="Muli"/>
              </a:defRPr>
            </a:lvl9pPr>
          </a:lstStyle>
          <a:p>
            <a:endParaRPr/>
          </a:p>
        </p:txBody>
      </p:sp>
      <p:sp>
        <p:nvSpPr>
          <p:cNvPr id="33" name="Google Shape;33;p6"/>
          <p:cNvSpPr txBox="1">
            <a:spLocks noGrp="1"/>
          </p:cNvSpPr>
          <p:nvPr>
            <p:ph type="sldNum" idx="12"/>
          </p:nvPr>
        </p:nvSpPr>
        <p:spPr>
          <a:xfrm>
            <a:off x="8529670"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bg>
      <p:bgPr>
        <a:blipFill>
          <a:blip r:embed="rId2">
            <a:alphaModFix/>
          </a:blip>
          <a:stretch>
            <a:fillRect/>
          </a:stretch>
        </a:blipFill>
        <a:effectLst/>
      </p:bgPr>
    </p:bg>
    <p:spTree>
      <p:nvGrpSpPr>
        <p:cNvPr id="1" name="Shape 34"/>
        <p:cNvGrpSpPr/>
        <p:nvPr/>
      </p:nvGrpSpPr>
      <p:grpSpPr>
        <a:xfrm>
          <a:off x="0" y="0"/>
          <a:ext cx="0" cy="0"/>
          <a:chOff x="0" y="0"/>
          <a:chExt cx="0" cy="0"/>
        </a:xfrm>
      </p:grpSpPr>
      <p:sp>
        <p:nvSpPr>
          <p:cNvPr id="35" name="Google Shape;35;p7"/>
          <p:cNvSpPr/>
          <p:nvPr/>
        </p:nvSpPr>
        <p:spPr>
          <a:xfrm>
            <a:off x="0" y="0"/>
            <a:ext cx="9144000" cy="5169000"/>
          </a:xfrm>
          <a:prstGeom prst="rect">
            <a:avLst/>
          </a:prstGeom>
          <a:solidFill>
            <a:srgbClr val="FFFFFF">
              <a:alpha val="26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7"/>
          <p:cNvSpPr/>
          <p:nvPr/>
        </p:nvSpPr>
        <p:spPr>
          <a:xfrm>
            <a:off x="2380350" y="0"/>
            <a:ext cx="6763800" cy="5143500"/>
          </a:xfrm>
          <a:prstGeom prst="rect">
            <a:avLst/>
          </a:prstGeom>
          <a:solidFill>
            <a:srgbClr val="00B2FF">
              <a:alpha val="73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7"/>
          <p:cNvSpPr txBox="1">
            <a:spLocks noGrp="1"/>
          </p:cNvSpPr>
          <p:nvPr>
            <p:ph type="title"/>
          </p:nvPr>
        </p:nvSpPr>
        <p:spPr>
          <a:xfrm>
            <a:off x="2902775" y="302375"/>
            <a:ext cx="5718600" cy="503100"/>
          </a:xfrm>
          <a:prstGeom prst="rect">
            <a:avLst/>
          </a:prstGeom>
        </p:spPr>
        <p:txBody>
          <a:bodyPr spcFirstLastPara="1" wrap="square" lIns="91425" tIns="91425" rIns="91425" bIns="91425" anchor="t" anchorCtr="0"/>
          <a:lstStyle>
            <a:lvl1pPr lvl="0" rtl="0">
              <a:spcBef>
                <a:spcPts val="0"/>
              </a:spcBef>
              <a:spcAft>
                <a:spcPts val="0"/>
              </a:spcAft>
              <a:buNone/>
              <a:defRPr sz="1800" b="1">
                <a:solidFill>
                  <a:srgbClr val="FFFFFF"/>
                </a:solidFill>
                <a:latin typeface="Muli"/>
                <a:ea typeface="Muli"/>
                <a:cs typeface="Muli"/>
                <a:sym typeface="Muli"/>
              </a:defRPr>
            </a:lvl1pPr>
            <a:lvl2pPr lvl="1" rtl="0">
              <a:spcBef>
                <a:spcPts val="0"/>
              </a:spcBef>
              <a:spcAft>
                <a:spcPts val="0"/>
              </a:spcAft>
              <a:buNone/>
              <a:defRPr sz="1800" b="1">
                <a:solidFill>
                  <a:srgbClr val="FFFFFF"/>
                </a:solidFill>
                <a:latin typeface="Muli"/>
                <a:ea typeface="Muli"/>
                <a:cs typeface="Muli"/>
                <a:sym typeface="Muli"/>
              </a:defRPr>
            </a:lvl2pPr>
            <a:lvl3pPr lvl="2" rtl="0">
              <a:spcBef>
                <a:spcPts val="0"/>
              </a:spcBef>
              <a:spcAft>
                <a:spcPts val="0"/>
              </a:spcAft>
              <a:buNone/>
              <a:defRPr sz="1800" b="1">
                <a:solidFill>
                  <a:srgbClr val="FFFFFF"/>
                </a:solidFill>
                <a:latin typeface="Muli"/>
                <a:ea typeface="Muli"/>
                <a:cs typeface="Muli"/>
                <a:sym typeface="Muli"/>
              </a:defRPr>
            </a:lvl3pPr>
            <a:lvl4pPr lvl="3" rtl="0">
              <a:spcBef>
                <a:spcPts val="0"/>
              </a:spcBef>
              <a:spcAft>
                <a:spcPts val="0"/>
              </a:spcAft>
              <a:buNone/>
              <a:defRPr sz="1800" b="1">
                <a:solidFill>
                  <a:srgbClr val="FFFFFF"/>
                </a:solidFill>
                <a:latin typeface="Muli"/>
                <a:ea typeface="Muli"/>
                <a:cs typeface="Muli"/>
                <a:sym typeface="Muli"/>
              </a:defRPr>
            </a:lvl4pPr>
            <a:lvl5pPr lvl="4" rtl="0">
              <a:spcBef>
                <a:spcPts val="0"/>
              </a:spcBef>
              <a:spcAft>
                <a:spcPts val="0"/>
              </a:spcAft>
              <a:buNone/>
              <a:defRPr sz="1800" b="1">
                <a:solidFill>
                  <a:srgbClr val="FFFFFF"/>
                </a:solidFill>
                <a:latin typeface="Muli"/>
                <a:ea typeface="Muli"/>
                <a:cs typeface="Muli"/>
                <a:sym typeface="Muli"/>
              </a:defRPr>
            </a:lvl5pPr>
            <a:lvl6pPr lvl="5" rtl="0">
              <a:spcBef>
                <a:spcPts val="0"/>
              </a:spcBef>
              <a:spcAft>
                <a:spcPts val="0"/>
              </a:spcAft>
              <a:buNone/>
              <a:defRPr sz="1800" b="1">
                <a:solidFill>
                  <a:srgbClr val="FFFFFF"/>
                </a:solidFill>
                <a:latin typeface="Muli"/>
                <a:ea typeface="Muli"/>
                <a:cs typeface="Muli"/>
                <a:sym typeface="Muli"/>
              </a:defRPr>
            </a:lvl6pPr>
            <a:lvl7pPr lvl="6" rtl="0">
              <a:spcBef>
                <a:spcPts val="0"/>
              </a:spcBef>
              <a:spcAft>
                <a:spcPts val="0"/>
              </a:spcAft>
              <a:buNone/>
              <a:defRPr sz="1800" b="1">
                <a:solidFill>
                  <a:srgbClr val="FFFFFF"/>
                </a:solidFill>
                <a:latin typeface="Muli"/>
                <a:ea typeface="Muli"/>
                <a:cs typeface="Muli"/>
                <a:sym typeface="Muli"/>
              </a:defRPr>
            </a:lvl7pPr>
            <a:lvl8pPr lvl="7" rtl="0">
              <a:spcBef>
                <a:spcPts val="0"/>
              </a:spcBef>
              <a:spcAft>
                <a:spcPts val="0"/>
              </a:spcAft>
              <a:buNone/>
              <a:defRPr sz="1800" b="1">
                <a:solidFill>
                  <a:srgbClr val="FFFFFF"/>
                </a:solidFill>
                <a:latin typeface="Muli"/>
                <a:ea typeface="Muli"/>
                <a:cs typeface="Muli"/>
                <a:sym typeface="Muli"/>
              </a:defRPr>
            </a:lvl8pPr>
            <a:lvl9pPr lvl="8" rtl="0">
              <a:spcBef>
                <a:spcPts val="0"/>
              </a:spcBef>
              <a:spcAft>
                <a:spcPts val="0"/>
              </a:spcAft>
              <a:buNone/>
              <a:defRPr sz="1800" b="1">
                <a:solidFill>
                  <a:srgbClr val="FFFFFF"/>
                </a:solidFill>
                <a:latin typeface="Muli"/>
                <a:ea typeface="Muli"/>
                <a:cs typeface="Muli"/>
                <a:sym typeface="Muli"/>
              </a:defRPr>
            </a:lvl9pPr>
          </a:lstStyle>
          <a:p>
            <a:endParaRPr/>
          </a:p>
        </p:txBody>
      </p:sp>
      <p:sp>
        <p:nvSpPr>
          <p:cNvPr id="38" name="Google Shape;38;p7"/>
          <p:cNvSpPr txBox="1">
            <a:spLocks noGrp="1"/>
          </p:cNvSpPr>
          <p:nvPr>
            <p:ph type="body" idx="1"/>
          </p:nvPr>
        </p:nvSpPr>
        <p:spPr>
          <a:xfrm>
            <a:off x="2902950" y="1509475"/>
            <a:ext cx="2780700" cy="3125100"/>
          </a:xfrm>
          <a:prstGeom prst="rect">
            <a:avLst/>
          </a:prstGeom>
          <a:noFill/>
          <a:ln>
            <a:noFill/>
          </a:ln>
        </p:spPr>
        <p:txBody>
          <a:bodyPr spcFirstLastPara="1" wrap="square" lIns="91425" tIns="91425" rIns="91425" bIns="91425" anchor="t" anchorCtr="0"/>
          <a:lstStyle>
            <a:lvl1pPr marL="457200" lvl="0" indent="-342900" rtl="0">
              <a:spcBef>
                <a:spcPts val="0"/>
              </a:spcBef>
              <a:spcAft>
                <a:spcPts val="0"/>
              </a:spcAft>
              <a:buClr>
                <a:srgbClr val="FFFFFF"/>
              </a:buClr>
              <a:buSzPts val="1800"/>
              <a:buFont typeface="Muli"/>
              <a:buChar char="➜"/>
              <a:defRPr sz="1800">
                <a:solidFill>
                  <a:srgbClr val="FFFFFF"/>
                </a:solidFill>
                <a:latin typeface="Muli"/>
                <a:ea typeface="Muli"/>
                <a:cs typeface="Muli"/>
                <a:sym typeface="Muli"/>
              </a:defRPr>
            </a:lvl1pPr>
            <a:lvl2pPr marL="914400" lvl="1" indent="-342900" rtl="0">
              <a:spcBef>
                <a:spcPts val="0"/>
              </a:spcBef>
              <a:spcAft>
                <a:spcPts val="0"/>
              </a:spcAft>
              <a:buClr>
                <a:srgbClr val="FFFFFF"/>
              </a:buClr>
              <a:buSzPts val="1800"/>
              <a:buFont typeface="Muli"/>
              <a:buChar char="○"/>
              <a:defRPr sz="1800">
                <a:solidFill>
                  <a:srgbClr val="FFFFFF"/>
                </a:solidFill>
                <a:latin typeface="Muli"/>
                <a:ea typeface="Muli"/>
                <a:cs typeface="Muli"/>
                <a:sym typeface="Muli"/>
              </a:defRPr>
            </a:lvl2pPr>
            <a:lvl3pPr marL="1371600" lvl="2" indent="-342900" rtl="0">
              <a:spcBef>
                <a:spcPts val="0"/>
              </a:spcBef>
              <a:spcAft>
                <a:spcPts val="0"/>
              </a:spcAft>
              <a:buClr>
                <a:srgbClr val="FFFFFF"/>
              </a:buClr>
              <a:buSzPts val="1800"/>
              <a:buFont typeface="Muli"/>
              <a:buChar char="■"/>
              <a:defRPr sz="1800">
                <a:solidFill>
                  <a:srgbClr val="FFFFFF"/>
                </a:solidFill>
                <a:latin typeface="Muli"/>
                <a:ea typeface="Muli"/>
                <a:cs typeface="Muli"/>
                <a:sym typeface="Muli"/>
              </a:defRPr>
            </a:lvl3pPr>
            <a:lvl4pPr marL="1828800" lvl="3" indent="-342900" rtl="0">
              <a:spcBef>
                <a:spcPts val="0"/>
              </a:spcBef>
              <a:spcAft>
                <a:spcPts val="0"/>
              </a:spcAft>
              <a:buClr>
                <a:srgbClr val="FFFFFF"/>
              </a:buClr>
              <a:buSzPts val="1800"/>
              <a:buFont typeface="Muli"/>
              <a:buChar char="●"/>
              <a:defRPr sz="1800">
                <a:solidFill>
                  <a:srgbClr val="FFFFFF"/>
                </a:solidFill>
                <a:latin typeface="Muli"/>
                <a:ea typeface="Muli"/>
                <a:cs typeface="Muli"/>
                <a:sym typeface="Muli"/>
              </a:defRPr>
            </a:lvl4pPr>
            <a:lvl5pPr marL="2286000" lvl="4" indent="-342900" rtl="0">
              <a:spcBef>
                <a:spcPts val="0"/>
              </a:spcBef>
              <a:spcAft>
                <a:spcPts val="0"/>
              </a:spcAft>
              <a:buClr>
                <a:srgbClr val="FFFFFF"/>
              </a:buClr>
              <a:buSzPts val="1800"/>
              <a:buFont typeface="Muli"/>
              <a:buChar char="○"/>
              <a:defRPr sz="1800">
                <a:solidFill>
                  <a:srgbClr val="FFFFFF"/>
                </a:solidFill>
                <a:latin typeface="Muli"/>
                <a:ea typeface="Muli"/>
                <a:cs typeface="Muli"/>
                <a:sym typeface="Muli"/>
              </a:defRPr>
            </a:lvl5pPr>
            <a:lvl6pPr marL="2743200" lvl="5" indent="-342900" rtl="0">
              <a:spcBef>
                <a:spcPts val="0"/>
              </a:spcBef>
              <a:spcAft>
                <a:spcPts val="0"/>
              </a:spcAft>
              <a:buClr>
                <a:srgbClr val="FFFFFF"/>
              </a:buClr>
              <a:buSzPts val="1800"/>
              <a:buFont typeface="Muli"/>
              <a:buChar char="■"/>
              <a:defRPr sz="1800">
                <a:solidFill>
                  <a:srgbClr val="FFFFFF"/>
                </a:solidFill>
                <a:latin typeface="Muli"/>
                <a:ea typeface="Muli"/>
                <a:cs typeface="Muli"/>
                <a:sym typeface="Muli"/>
              </a:defRPr>
            </a:lvl6pPr>
            <a:lvl7pPr marL="3200400" lvl="6" indent="-342900" rtl="0">
              <a:spcBef>
                <a:spcPts val="0"/>
              </a:spcBef>
              <a:spcAft>
                <a:spcPts val="0"/>
              </a:spcAft>
              <a:buClr>
                <a:srgbClr val="FFFFFF"/>
              </a:buClr>
              <a:buSzPts val="1800"/>
              <a:buFont typeface="Muli"/>
              <a:buChar char="●"/>
              <a:defRPr sz="1800">
                <a:solidFill>
                  <a:srgbClr val="FFFFFF"/>
                </a:solidFill>
                <a:latin typeface="Muli"/>
                <a:ea typeface="Muli"/>
                <a:cs typeface="Muli"/>
                <a:sym typeface="Muli"/>
              </a:defRPr>
            </a:lvl7pPr>
            <a:lvl8pPr marL="3657600" lvl="7" indent="-342900" rtl="0">
              <a:spcBef>
                <a:spcPts val="0"/>
              </a:spcBef>
              <a:spcAft>
                <a:spcPts val="0"/>
              </a:spcAft>
              <a:buClr>
                <a:srgbClr val="FFFFFF"/>
              </a:buClr>
              <a:buSzPts val="1800"/>
              <a:buFont typeface="Muli"/>
              <a:buChar char="○"/>
              <a:defRPr sz="1800">
                <a:solidFill>
                  <a:srgbClr val="FFFFFF"/>
                </a:solidFill>
                <a:latin typeface="Muli"/>
                <a:ea typeface="Muli"/>
                <a:cs typeface="Muli"/>
                <a:sym typeface="Muli"/>
              </a:defRPr>
            </a:lvl8pPr>
            <a:lvl9pPr marL="4114800" lvl="8" indent="-342900" rtl="0">
              <a:spcBef>
                <a:spcPts val="0"/>
              </a:spcBef>
              <a:spcAft>
                <a:spcPts val="0"/>
              </a:spcAft>
              <a:buClr>
                <a:srgbClr val="FFFFFF"/>
              </a:buClr>
              <a:buSzPts val="1800"/>
              <a:buFont typeface="Muli"/>
              <a:buChar char="■"/>
              <a:defRPr sz="1800">
                <a:solidFill>
                  <a:srgbClr val="FFFFFF"/>
                </a:solidFill>
                <a:latin typeface="Muli"/>
                <a:ea typeface="Muli"/>
                <a:cs typeface="Muli"/>
                <a:sym typeface="Muli"/>
              </a:defRPr>
            </a:lvl9pPr>
          </a:lstStyle>
          <a:p>
            <a:endParaRPr/>
          </a:p>
        </p:txBody>
      </p:sp>
      <p:sp>
        <p:nvSpPr>
          <p:cNvPr id="39" name="Google Shape;39;p7"/>
          <p:cNvSpPr txBox="1">
            <a:spLocks noGrp="1"/>
          </p:cNvSpPr>
          <p:nvPr>
            <p:ph type="body" idx="2"/>
          </p:nvPr>
        </p:nvSpPr>
        <p:spPr>
          <a:xfrm>
            <a:off x="5840729" y="1509475"/>
            <a:ext cx="2780700" cy="3125100"/>
          </a:xfrm>
          <a:prstGeom prst="rect">
            <a:avLst/>
          </a:prstGeom>
          <a:noFill/>
          <a:ln>
            <a:noFill/>
          </a:ln>
        </p:spPr>
        <p:txBody>
          <a:bodyPr spcFirstLastPara="1" wrap="square" lIns="91425" tIns="91425" rIns="91425" bIns="91425" anchor="t" anchorCtr="0"/>
          <a:lstStyle>
            <a:lvl1pPr marL="457200" lvl="0" indent="-342900" rtl="0">
              <a:spcBef>
                <a:spcPts val="0"/>
              </a:spcBef>
              <a:spcAft>
                <a:spcPts val="0"/>
              </a:spcAft>
              <a:buClr>
                <a:srgbClr val="FFFFFF"/>
              </a:buClr>
              <a:buSzPts val="1800"/>
              <a:buFont typeface="Muli"/>
              <a:buChar char="➜"/>
              <a:defRPr sz="1800">
                <a:solidFill>
                  <a:srgbClr val="FFFFFF"/>
                </a:solidFill>
                <a:latin typeface="Muli"/>
                <a:ea typeface="Muli"/>
                <a:cs typeface="Muli"/>
                <a:sym typeface="Muli"/>
              </a:defRPr>
            </a:lvl1pPr>
            <a:lvl2pPr marL="914400" lvl="1" indent="-342900" rtl="0">
              <a:spcBef>
                <a:spcPts val="0"/>
              </a:spcBef>
              <a:spcAft>
                <a:spcPts val="0"/>
              </a:spcAft>
              <a:buClr>
                <a:srgbClr val="FFFFFF"/>
              </a:buClr>
              <a:buSzPts val="1800"/>
              <a:buFont typeface="Muli"/>
              <a:buChar char="○"/>
              <a:defRPr sz="1800">
                <a:solidFill>
                  <a:srgbClr val="FFFFFF"/>
                </a:solidFill>
                <a:latin typeface="Muli"/>
                <a:ea typeface="Muli"/>
                <a:cs typeface="Muli"/>
                <a:sym typeface="Muli"/>
              </a:defRPr>
            </a:lvl2pPr>
            <a:lvl3pPr marL="1371600" lvl="2" indent="-342900" rtl="0">
              <a:spcBef>
                <a:spcPts val="0"/>
              </a:spcBef>
              <a:spcAft>
                <a:spcPts val="0"/>
              </a:spcAft>
              <a:buClr>
                <a:srgbClr val="FFFFFF"/>
              </a:buClr>
              <a:buSzPts val="1800"/>
              <a:buFont typeface="Muli"/>
              <a:buChar char="■"/>
              <a:defRPr sz="1800">
                <a:solidFill>
                  <a:srgbClr val="FFFFFF"/>
                </a:solidFill>
                <a:latin typeface="Muli"/>
                <a:ea typeface="Muli"/>
                <a:cs typeface="Muli"/>
                <a:sym typeface="Muli"/>
              </a:defRPr>
            </a:lvl3pPr>
            <a:lvl4pPr marL="1828800" lvl="3" indent="-342900" rtl="0">
              <a:spcBef>
                <a:spcPts val="0"/>
              </a:spcBef>
              <a:spcAft>
                <a:spcPts val="0"/>
              </a:spcAft>
              <a:buClr>
                <a:srgbClr val="FFFFFF"/>
              </a:buClr>
              <a:buSzPts val="1800"/>
              <a:buFont typeface="Muli"/>
              <a:buChar char="●"/>
              <a:defRPr sz="1800">
                <a:solidFill>
                  <a:srgbClr val="FFFFFF"/>
                </a:solidFill>
                <a:latin typeface="Muli"/>
                <a:ea typeface="Muli"/>
                <a:cs typeface="Muli"/>
                <a:sym typeface="Muli"/>
              </a:defRPr>
            </a:lvl4pPr>
            <a:lvl5pPr marL="2286000" lvl="4" indent="-342900" rtl="0">
              <a:spcBef>
                <a:spcPts val="0"/>
              </a:spcBef>
              <a:spcAft>
                <a:spcPts val="0"/>
              </a:spcAft>
              <a:buClr>
                <a:srgbClr val="FFFFFF"/>
              </a:buClr>
              <a:buSzPts val="1800"/>
              <a:buFont typeface="Muli"/>
              <a:buChar char="○"/>
              <a:defRPr sz="1800">
                <a:solidFill>
                  <a:srgbClr val="FFFFFF"/>
                </a:solidFill>
                <a:latin typeface="Muli"/>
                <a:ea typeface="Muli"/>
                <a:cs typeface="Muli"/>
                <a:sym typeface="Muli"/>
              </a:defRPr>
            </a:lvl5pPr>
            <a:lvl6pPr marL="2743200" lvl="5" indent="-342900" rtl="0">
              <a:spcBef>
                <a:spcPts val="0"/>
              </a:spcBef>
              <a:spcAft>
                <a:spcPts val="0"/>
              </a:spcAft>
              <a:buClr>
                <a:srgbClr val="FFFFFF"/>
              </a:buClr>
              <a:buSzPts val="1800"/>
              <a:buFont typeface="Muli"/>
              <a:buChar char="■"/>
              <a:defRPr sz="1800">
                <a:solidFill>
                  <a:srgbClr val="FFFFFF"/>
                </a:solidFill>
                <a:latin typeface="Muli"/>
                <a:ea typeface="Muli"/>
                <a:cs typeface="Muli"/>
                <a:sym typeface="Muli"/>
              </a:defRPr>
            </a:lvl6pPr>
            <a:lvl7pPr marL="3200400" lvl="6" indent="-342900" rtl="0">
              <a:spcBef>
                <a:spcPts val="0"/>
              </a:spcBef>
              <a:spcAft>
                <a:spcPts val="0"/>
              </a:spcAft>
              <a:buClr>
                <a:srgbClr val="FFFFFF"/>
              </a:buClr>
              <a:buSzPts val="1800"/>
              <a:buFont typeface="Muli"/>
              <a:buChar char="●"/>
              <a:defRPr sz="1800">
                <a:solidFill>
                  <a:srgbClr val="FFFFFF"/>
                </a:solidFill>
                <a:latin typeface="Muli"/>
                <a:ea typeface="Muli"/>
                <a:cs typeface="Muli"/>
                <a:sym typeface="Muli"/>
              </a:defRPr>
            </a:lvl7pPr>
            <a:lvl8pPr marL="3657600" lvl="7" indent="-342900" rtl="0">
              <a:spcBef>
                <a:spcPts val="0"/>
              </a:spcBef>
              <a:spcAft>
                <a:spcPts val="0"/>
              </a:spcAft>
              <a:buClr>
                <a:srgbClr val="FFFFFF"/>
              </a:buClr>
              <a:buSzPts val="1800"/>
              <a:buFont typeface="Muli"/>
              <a:buChar char="○"/>
              <a:defRPr sz="1800">
                <a:solidFill>
                  <a:srgbClr val="FFFFFF"/>
                </a:solidFill>
                <a:latin typeface="Muli"/>
                <a:ea typeface="Muli"/>
                <a:cs typeface="Muli"/>
                <a:sym typeface="Muli"/>
              </a:defRPr>
            </a:lvl8pPr>
            <a:lvl9pPr marL="4114800" lvl="8" indent="-342900" rtl="0">
              <a:spcBef>
                <a:spcPts val="0"/>
              </a:spcBef>
              <a:spcAft>
                <a:spcPts val="0"/>
              </a:spcAft>
              <a:buClr>
                <a:srgbClr val="FFFFFF"/>
              </a:buClr>
              <a:buSzPts val="1800"/>
              <a:buFont typeface="Muli"/>
              <a:buChar char="■"/>
              <a:defRPr sz="1800">
                <a:solidFill>
                  <a:srgbClr val="FFFFFF"/>
                </a:solidFill>
                <a:latin typeface="Muli"/>
                <a:ea typeface="Muli"/>
                <a:cs typeface="Muli"/>
                <a:sym typeface="Muli"/>
              </a:defRPr>
            </a:lvl9pPr>
          </a:lstStyle>
          <a:p>
            <a:endParaRPr/>
          </a:p>
        </p:txBody>
      </p:sp>
      <p:sp>
        <p:nvSpPr>
          <p:cNvPr id="40" name="Google Shape;40;p7"/>
          <p:cNvSpPr txBox="1">
            <a:spLocks noGrp="1"/>
          </p:cNvSpPr>
          <p:nvPr>
            <p:ph type="sldNum" idx="12"/>
          </p:nvPr>
        </p:nvSpPr>
        <p:spPr>
          <a:xfrm>
            <a:off x="8529670"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bg>
      <p:bgPr>
        <a:blipFill>
          <a:blip r:embed="rId2">
            <a:alphaModFix/>
          </a:blip>
          <a:stretch>
            <a:fillRect/>
          </a:stretch>
        </a:blipFill>
        <a:effectLst/>
      </p:bgPr>
    </p:bg>
    <p:spTree>
      <p:nvGrpSpPr>
        <p:cNvPr id="1" name="Shape 41"/>
        <p:cNvGrpSpPr/>
        <p:nvPr/>
      </p:nvGrpSpPr>
      <p:grpSpPr>
        <a:xfrm>
          <a:off x="0" y="0"/>
          <a:ext cx="0" cy="0"/>
          <a:chOff x="0" y="0"/>
          <a:chExt cx="0" cy="0"/>
        </a:xfrm>
      </p:grpSpPr>
      <p:sp>
        <p:nvSpPr>
          <p:cNvPr id="42" name="Google Shape;42;p8"/>
          <p:cNvSpPr/>
          <p:nvPr/>
        </p:nvSpPr>
        <p:spPr>
          <a:xfrm>
            <a:off x="0" y="0"/>
            <a:ext cx="9144000" cy="5169000"/>
          </a:xfrm>
          <a:prstGeom prst="rect">
            <a:avLst/>
          </a:prstGeom>
          <a:solidFill>
            <a:srgbClr val="FFFFFF">
              <a:alpha val="26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8"/>
          <p:cNvSpPr/>
          <p:nvPr/>
        </p:nvSpPr>
        <p:spPr>
          <a:xfrm>
            <a:off x="2380350" y="0"/>
            <a:ext cx="6763800" cy="5143500"/>
          </a:xfrm>
          <a:prstGeom prst="rect">
            <a:avLst/>
          </a:prstGeom>
          <a:solidFill>
            <a:srgbClr val="00B2FF">
              <a:alpha val="73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8"/>
          <p:cNvSpPr txBox="1">
            <a:spLocks noGrp="1"/>
          </p:cNvSpPr>
          <p:nvPr>
            <p:ph type="body" idx="1"/>
          </p:nvPr>
        </p:nvSpPr>
        <p:spPr>
          <a:xfrm>
            <a:off x="2902775" y="1538525"/>
            <a:ext cx="1914900" cy="3387000"/>
          </a:xfrm>
          <a:prstGeom prst="rect">
            <a:avLst/>
          </a:prstGeom>
          <a:noFill/>
          <a:ln>
            <a:noFill/>
          </a:ln>
        </p:spPr>
        <p:txBody>
          <a:bodyPr spcFirstLastPara="1" wrap="square" lIns="91425" tIns="91425" rIns="91425" bIns="91425" anchor="t" anchorCtr="0"/>
          <a:lstStyle>
            <a:lvl1pPr marL="457200" lvl="0" indent="-317500" rtl="0">
              <a:spcBef>
                <a:spcPts val="0"/>
              </a:spcBef>
              <a:spcAft>
                <a:spcPts val="0"/>
              </a:spcAft>
              <a:buClr>
                <a:srgbClr val="FFFFFF"/>
              </a:buClr>
              <a:buSzPts val="1400"/>
              <a:buFont typeface="Muli"/>
              <a:buChar char="➜"/>
              <a:defRPr>
                <a:solidFill>
                  <a:srgbClr val="FFFFFF"/>
                </a:solidFill>
                <a:latin typeface="Muli"/>
                <a:ea typeface="Muli"/>
                <a:cs typeface="Muli"/>
                <a:sym typeface="Muli"/>
              </a:defRPr>
            </a:lvl1pPr>
            <a:lvl2pPr marL="914400" lvl="1" indent="-317500" rtl="0">
              <a:spcBef>
                <a:spcPts val="0"/>
              </a:spcBef>
              <a:spcAft>
                <a:spcPts val="0"/>
              </a:spcAft>
              <a:buClr>
                <a:srgbClr val="FFFFFF"/>
              </a:buClr>
              <a:buSzPts val="1400"/>
              <a:buFont typeface="Muli"/>
              <a:buChar char="○"/>
              <a:defRPr>
                <a:solidFill>
                  <a:srgbClr val="FFFFFF"/>
                </a:solidFill>
                <a:latin typeface="Muli"/>
                <a:ea typeface="Muli"/>
                <a:cs typeface="Muli"/>
                <a:sym typeface="Muli"/>
              </a:defRPr>
            </a:lvl2pPr>
            <a:lvl3pPr marL="1371600" lvl="2" indent="-317500" rtl="0">
              <a:spcBef>
                <a:spcPts val="0"/>
              </a:spcBef>
              <a:spcAft>
                <a:spcPts val="0"/>
              </a:spcAft>
              <a:buClr>
                <a:srgbClr val="FFFFFF"/>
              </a:buClr>
              <a:buSzPts val="1400"/>
              <a:buFont typeface="Muli"/>
              <a:buChar char="■"/>
              <a:defRPr>
                <a:solidFill>
                  <a:srgbClr val="FFFFFF"/>
                </a:solidFill>
                <a:latin typeface="Muli"/>
                <a:ea typeface="Muli"/>
                <a:cs typeface="Muli"/>
                <a:sym typeface="Muli"/>
              </a:defRPr>
            </a:lvl3pPr>
            <a:lvl4pPr marL="1828800" lvl="3" indent="-317500" rtl="0">
              <a:spcBef>
                <a:spcPts val="0"/>
              </a:spcBef>
              <a:spcAft>
                <a:spcPts val="0"/>
              </a:spcAft>
              <a:buClr>
                <a:srgbClr val="FFFFFF"/>
              </a:buClr>
              <a:buSzPts val="1400"/>
              <a:buFont typeface="Muli"/>
              <a:buChar char="●"/>
              <a:defRPr>
                <a:solidFill>
                  <a:srgbClr val="FFFFFF"/>
                </a:solidFill>
                <a:latin typeface="Muli"/>
                <a:ea typeface="Muli"/>
                <a:cs typeface="Muli"/>
                <a:sym typeface="Muli"/>
              </a:defRPr>
            </a:lvl4pPr>
            <a:lvl5pPr marL="2286000" lvl="4" indent="-317500" rtl="0">
              <a:spcBef>
                <a:spcPts val="0"/>
              </a:spcBef>
              <a:spcAft>
                <a:spcPts val="0"/>
              </a:spcAft>
              <a:buClr>
                <a:srgbClr val="FFFFFF"/>
              </a:buClr>
              <a:buSzPts val="1400"/>
              <a:buFont typeface="Muli"/>
              <a:buChar char="○"/>
              <a:defRPr>
                <a:solidFill>
                  <a:srgbClr val="FFFFFF"/>
                </a:solidFill>
                <a:latin typeface="Muli"/>
                <a:ea typeface="Muli"/>
                <a:cs typeface="Muli"/>
                <a:sym typeface="Muli"/>
              </a:defRPr>
            </a:lvl5pPr>
            <a:lvl6pPr marL="2743200" lvl="5" indent="-317500" rtl="0">
              <a:spcBef>
                <a:spcPts val="0"/>
              </a:spcBef>
              <a:spcAft>
                <a:spcPts val="0"/>
              </a:spcAft>
              <a:buClr>
                <a:srgbClr val="FFFFFF"/>
              </a:buClr>
              <a:buSzPts val="1400"/>
              <a:buFont typeface="Muli"/>
              <a:buChar char="■"/>
              <a:defRPr>
                <a:solidFill>
                  <a:srgbClr val="FFFFFF"/>
                </a:solidFill>
                <a:latin typeface="Muli"/>
                <a:ea typeface="Muli"/>
                <a:cs typeface="Muli"/>
                <a:sym typeface="Muli"/>
              </a:defRPr>
            </a:lvl6pPr>
            <a:lvl7pPr marL="3200400" lvl="6" indent="-317500" rtl="0">
              <a:spcBef>
                <a:spcPts val="0"/>
              </a:spcBef>
              <a:spcAft>
                <a:spcPts val="0"/>
              </a:spcAft>
              <a:buClr>
                <a:srgbClr val="FFFFFF"/>
              </a:buClr>
              <a:buSzPts val="1400"/>
              <a:buFont typeface="Muli"/>
              <a:buChar char="●"/>
              <a:defRPr>
                <a:solidFill>
                  <a:srgbClr val="FFFFFF"/>
                </a:solidFill>
                <a:latin typeface="Muli"/>
                <a:ea typeface="Muli"/>
                <a:cs typeface="Muli"/>
                <a:sym typeface="Muli"/>
              </a:defRPr>
            </a:lvl7pPr>
            <a:lvl8pPr marL="3657600" lvl="7" indent="-317500" rtl="0">
              <a:spcBef>
                <a:spcPts val="0"/>
              </a:spcBef>
              <a:spcAft>
                <a:spcPts val="0"/>
              </a:spcAft>
              <a:buClr>
                <a:srgbClr val="FFFFFF"/>
              </a:buClr>
              <a:buSzPts val="1400"/>
              <a:buFont typeface="Muli"/>
              <a:buChar char="○"/>
              <a:defRPr>
                <a:solidFill>
                  <a:srgbClr val="FFFFFF"/>
                </a:solidFill>
                <a:latin typeface="Muli"/>
                <a:ea typeface="Muli"/>
                <a:cs typeface="Muli"/>
                <a:sym typeface="Muli"/>
              </a:defRPr>
            </a:lvl8pPr>
            <a:lvl9pPr marL="4114800" lvl="8" indent="-317500" rtl="0">
              <a:spcBef>
                <a:spcPts val="0"/>
              </a:spcBef>
              <a:spcAft>
                <a:spcPts val="0"/>
              </a:spcAft>
              <a:buClr>
                <a:srgbClr val="FFFFFF"/>
              </a:buClr>
              <a:buSzPts val="1400"/>
              <a:buFont typeface="Muli"/>
              <a:buChar char="■"/>
              <a:defRPr>
                <a:solidFill>
                  <a:srgbClr val="FFFFFF"/>
                </a:solidFill>
                <a:latin typeface="Muli"/>
                <a:ea typeface="Muli"/>
                <a:cs typeface="Muli"/>
                <a:sym typeface="Muli"/>
              </a:defRPr>
            </a:lvl9pPr>
          </a:lstStyle>
          <a:p>
            <a:endParaRPr/>
          </a:p>
        </p:txBody>
      </p:sp>
      <p:sp>
        <p:nvSpPr>
          <p:cNvPr id="45" name="Google Shape;45;p8"/>
          <p:cNvSpPr txBox="1">
            <a:spLocks noGrp="1"/>
          </p:cNvSpPr>
          <p:nvPr>
            <p:ph type="body" idx="2"/>
          </p:nvPr>
        </p:nvSpPr>
        <p:spPr>
          <a:xfrm>
            <a:off x="4915914" y="1538525"/>
            <a:ext cx="1914900" cy="3387000"/>
          </a:xfrm>
          <a:prstGeom prst="rect">
            <a:avLst/>
          </a:prstGeom>
        </p:spPr>
        <p:txBody>
          <a:bodyPr spcFirstLastPara="1" wrap="square" lIns="91425" tIns="91425" rIns="91425" bIns="91425" anchor="t" anchorCtr="0"/>
          <a:lstStyle>
            <a:lvl1pPr marL="457200" lvl="0" indent="-317500" rtl="0">
              <a:spcBef>
                <a:spcPts val="0"/>
              </a:spcBef>
              <a:spcAft>
                <a:spcPts val="0"/>
              </a:spcAft>
              <a:buSzPts val="1400"/>
              <a:buChar char="➜"/>
              <a:defRPr sz="1400"/>
            </a:lvl1pPr>
            <a:lvl2pPr marL="914400" lvl="1" indent="-317500" rtl="0">
              <a:spcBef>
                <a:spcPts val="0"/>
              </a:spcBef>
              <a:spcAft>
                <a:spcPts val="0"/>
              </a:spcAft>
              <a:buSzPts val="1400"/>
              <a:buChar char="○"/>
              <a:defRPr sz="1400"/>
            </a:lvl2pPr>
            <a:lvl3pPr marL="1371600" lvl="2" indent="-317500" rtl="0">
              <a:spcBef>
                <a:spcPts val="0"/>
              </a:spcBef>
              <a:spcAft>
                <a:spcPts val="0"/>
              </a:spcAft>
              <a:buSzPts val="1400"/>
              <a:buChar char="■"/>
              <a:defRPr sz="1400"/>
            </a:lvl3pPr>
            <a:lvl4pPr marL="1828800" lvl="3" indent="-317500" rtl="0">
              <a:spcBef>
                <a:spcPts val="0"/>
              </a:spcBef>
              <a:spcAft>
                <a:spcPts val="0"/>
              </a:spcAft>
              <a:buSzPts val="1400"/>
              <a:buChar char="●"/>
              <a:defRPr sz="1400"/>
            </a:lvl4pPr>
            <a:lvl5pPr marL="2286000" lvl="4" indent="-317500" rtl="0">
              <a:spcBef>
                <a:spcPts val="0"/>
              </a:spcBef>
              <a:spcAft>
                <a:spcPts val="0"/>
              </a:spcAft>
              <a:buSzPts val="1400"/>
              <a:buChar char="○"/>
              <a:defRPr sz="1400"/>
            </a:lvl5pPr>
            <a:lvl6pPr marL="2743200" lvl="5" indent="-317500" rtl="0">
              <a:spcBef>
                <a:spcPts val="0"/>
              </a:spcBef>
              <a:spcAft>
                <a:spcPts val="0"/>
              </a:spcAft>
              <a:buSzPts val="1400"/>
              <a:buChar char="■"/>
              <a:defRPr sz="1400"/>
            </a:lvl6pPr>
            <a:lvl7pPr marL="3200400" lvl="6" indent="-317500" rtl="0">
              <a:spcBef>
                <a:spcPts val="0"/>
              </a:spcBef>
              <a:spcAft>
                <a:spcPts val="0"/>
              </a:spcAft>
              <a:buSzPts val="1400"/>
              <a:buChar char="●"/>
              <a:defRPr sz="1400"/>
            </a:lvl7pPr>
            <a:lvl8pPr marL="3657600" lvl="7" indent="-317500" rtl="0">
              <a:spcBef>
                <a:spcPts val="0"/>
              </a:spcBef>
              <a:spcAft>
                <a:spcPts val="0"/>
              </a:spcAft>
              <a:buSzPts val="1400"/>
              <a:buChar char="○"/>
              <a:defRPr sz="1400"/>
            </a:lvl8pPr>
            <a:lvl9pPr marL="4114800" lvl="8" indent="-317500" rtl="0">
              <a:spcBef>
                <a:spcPts val="0"/>
              </a:spcBef>
              <a:spcAft>
                <a:spcPts val="0"/>
              </a:spcAft>
              <a:buSzPts val="1400"/>
              <a:buChar char="■"/>
              <a:defRPr sz="1400"/>
            </a:lvl9pPr>
          </a:lstStyle>
          <a:p>
            <a:endParaRPr/>
          </a:p>
        </p:txBody>
      </p:sp>
      <p:sp>
        <p:nvSpPr>
          <p:cNvPr id="46" name="Google Shape;46;p8"/>
          <p:cNvSpPr txBox="1">
            <a:spLocks noGrp="1"/>
          </p:cNvSpPr>
          <p:nvPr>
            <p:ph type="body" idx="3"/>
          </p:nvPr>
        </p:nvSpPr>
        <p:spPr>
          <a:xfrm>
            <a:off x="6929053" y="1538525"/>
            <a:ext cx="1914900" cy="3387000"/>
          </a:xfrm>
          <a:prstGeom prst="rect">
            <a:avLst/>
          </a:prstGeom>
          <a:noFill/>
          <a:ln>
            <a:noFill/>
          </a:ln>
        </p:spPr>
        <p:txBody>
          <a:bodyPr spcFirstLastPara="1" wrap="square" lIns="91425" tIns="91425" rIns="91425" bIns="91425" anchor="t" anchorCtr="0"/>
          <a:lstStyle>
            <a:lvl1pPr marL="457200" lvl="0" indent="-317500" rtl="0">
              <a:spcBef>
                <a:spcPts val="0"/>
              </a:spcBef>
              <a:spcAft>
                <a:spcPts val="0"/>
              </a:spcAft>
              <a:buClr>
                <a:srgbClr val="FFFFFF"/>
              </a:buClr>
              <a:buSzPts val="1400"/>
              <a:buFont typeface="Muli"/>
              <a:buChar char="➜"/>
              <a:defRPr>
                <a:solidFill>
                  <a:srgbClr val="FFFFFF"/>
                </a:solidFill>
                <a:latin typeface="Muli"/>
                <a:ea typeface="Muli"/>
                <a:cs typeface="Muli"/>
                <a:sym typeface="Muli"/>
              </a:defRPr>
            </a:lvl1pPr>
            <a:lvl2pPr marL="914400" lvl="1" indent="-317500" rtl="0">
              <a:spcBef>
                <a:spcPts val="0"/>
              </a:spcBef>
              <a:spcAft>
                <a:spcPts val="0"/>
              </a:spcAft>
              <a:buClr>
                <a:srgbClr val="FFFFFF"/>
              </a:buClr>
              <a:buSzPts val="1400"/>
              <a:buFont typeface="Muli"/>
              <a:buChar char="○"/>
              <a:defRPr>
                <a:solidFill>
                  <a:srgbClr val="FFFFFF"/>
                </a:solidFill>
                <a:latin typeface="Muli"/>
                <a:ea typeface="Muli"/>
                <a:cs typeface="Muli"/>
                <a:sym typeface="Muli"/>
              </a:defRPr>
            </a:lvl2pPr>
            <a:lvl3pPr marL="1371600" lvl="2" indent="-317500" rtl="0">
              <a:spcBef>
                <a:spcPts val="0"/>
              </a:spcBef>
              <a:spcAft>
                <a:spcPts val="0"/>
              </a:spcAft>
              <a:buClr>
                <a:srgbClr val="FFFFFF"/>
              </a:buClr>
              <a:buSzPts val="1400"/>
              <a:buFont typeface="Muli"/>
              <a:buChar char="■"/>
              <a:defRPr>
                <a:solidFill>
                  <a:srgbClr val="FFFFFF"/>
                </a:solidFill>
                <a:latin typeface="Muli"/>
                <a:ea typeface="Muli"/>
                <a:cs typeface="Muli"/>
                <a:sym typeface="Muli"/>
              </a:defRPr>
            </a:lvl3pPr>
            <a:lvl4pPr marL="1828800" lvl="3" indent="-317500" rtl="0">
              <a:spcBef>
                <a:spcPts val="0"/>
              </a:spcBef>
              <a:spcAft>
                <a:spcPts val="0"/>
              </a:spcAft>
              <a:buClr>
                <a:srgbClr val="FFFFFF"/>
              </a:buClr>
              <a:buSzPts val="1400"/>
              <a:buFont typeface="Muli"/>
              <a:buChar char="●"/>
              <a:defRPr>
                <a:solidFill>
                  <a:srgbClr val="FFFFFF"/>
                </a:solidFill>
                <a:latin typeface="Muli"/>
                <a:ea typeface="Muli"/>
                <a:cs typeface="Muli"/>
                <a:sym typeface="Muli"/>
              </a:defRPr>
            </a:lvl4pPr>
            <a:lvl5pPr marL="2286000" lvl="4" indent="-317500" rtl="0">
              <a:spcBef>
                <a:spcPts val="0"/>
              </a:spcBef>
              <a:spcAft>
                <a:spcPts val="0"/>
              </a:spcAft>
              <a:buClr>
                <a:srgbClr val="FFFFFF"/>
              </a:buClr>
              <a:buSzPts val="1400"/>
              <a:buFont typeface="Muli"/>
              <a:buChar char="○"/>
              <a:defRPr>
                <a:solidFill>
                  <a:srgbClr val="FFFFFF"/>
                </a:solidFill>
                <a:latin typeface="Muli"/>
                <a:ea typeface="Muli"/>
                <a:cs typeface="Muli"/>
                <a:sym typeface="Muli"/>
              </a:defRPr>
            </a:lvl5pPr>
            <a:lvl6pPr marL="2743200" lvl="5" indent="-317500" rtl="0">
              <a:spcBef>
                <a:spcPts val="0"/>
              </a:spcBef>
              <a:spcAft>
                <a:spcPts val="0"/>
              </a:spcAft>
              <a:buClr>
                <a:srgbClr val="FFFFFF"/>
              </a:buClr>
              <a:buSzPts val="1400"/>
              <a:buFont typeface="Muli"/>
              <a:buChar char="■"/>
              <a:defRPr>
                <a:solidFill>
                  <a:srgbClr val="FFFFFF"/>
                </a:solidFill>
                <a:latin typeface="Muli"/>
                <a:ea typeface="Muli"/>
                <a:cs typeface="Muli"/>
                <a:sym typeface="Muli"/>
              </a:defRPr>
            </a:lvl6pPr>
            <a:lvl7pPr marL="3200400" lvl="6" indent="-317500" rtl="0">
              <a:spcBef>
                <a:spcPts val="0"/>
              </a:spcBef>
              <a:spcAft>
                <a:spcPts val="0"/>
              </a:spcAft>
              <a:buClr>
                <a:srgbClr val="FFFFFF"/>
              </a:buClr>
              <a:buSzPts val="1400"/>
              <a:buFont typeface="Muli"/>
              <a:buChar char="●"/>
              <a:defRPr>
                <a:solidFill>
                  <a:srgbClr val="FFFFFF"/>
                </a:solidFill>
                <a:latin typeface="Muli"/>
                <a:ea typeface="Muli"/>
                <a:cs typeface="Muli"/>
                <a:sym typeface="Muli"/>
              </a:defRPr>
            </a:lvl7pPr>
            <a:lvl8pPr marL="3657600" lvl="7" indent="-317500" rtl="0">
              <a:spcBef>
                <a:spcPts val="0"/>
              </a:spcBef>
              <a:spcAft>
                <a:spcPts val="0"/>
              </a:spcAft>
              <a:buClr>
                <a:srgbClr val="FFFFFF"/>
              </a:buClr>
              <a:buSzPts val="1400"/>
              <a:buFont typeface="Muli"/>
              <a:buChar char="○"/>
              <a:defRPr>
                <a:solidFill>
                  <a:srgbClr val="FFFFFF"/>
                </a:solidFill>
                <a:latin typeface="Muli"/>
                <a:ea typeface="Muli"/>
                <a:cs typeface="Muli"/>
                <a:sym typeface="Muli"/>
              </a:defRPr>
            </a:lvl8pPr>
            <a:lvl9pPr marL="4114800" lvl="8" indent="-317500" rtl="0">
              <a:spcBef>
                <a:spcPts val="0"/>
              </a:spcBef>
              <a:spcAft>
                <a:spcPts val="0"/>
              </a:spcAft>
              <a:buClr>
                <a:srgbClr val="FFFFFF"/>
              </a:buClr>
              <a:buSzPts val="1400"/>
              <a:buFont typeface="Muli"/>
              <a:buChar char="■"/>
              <a:defRPr>
                <a:solidFill>
                  <a:srgbClr val="FFFFFF"/>
                </a:solidFill>
                <a:latin typeface="Muli"/>
                <a:ea typeface="Muli"/>
                <a:cs typeface="Muli"/>
                <a:sym typeface="Muli"/>
              </a:defRPr>
            </a:lvl9pPr>
          </a:lstStyle>
          <a:p>
            <a:endParaRPr/>
          </a:p>
        </p:txBody>
      </p:sp>
      <p:sp>
        <p:nvSpPr>
          <p:cNvPr id="47" name="Google Shape;47;p8"/>
          <p:cNvSpPr txBox="1">
            <a:spLocks noGrp="1"/>
          </p:cNvSpPr>
          <p:nvPr>
            <p:ph type="title"/>
          </p:nvPr>
        </p:nvSpPr>
        <p:spPr>
          <a:xfrm>
            <a:off x="2902775" y="302375"/>
            <a:ext cx="5718600" cy="503100"/>
          </a:xfrm>
          <a:prstGeom prst="rect">
            <a:avLst/>
          </a:prstGeom>
        </p:spPr>
        <p:txBody>
          <a:bodyPr spcFirstLastPara="1" wrap="square" lIns="91425" tIns="91425" rIns="91425" bIns="91425" anchor="t" anchorCtr="0"/>
          <a:lstStyle>
            <a:lvl1pPr lvl="0" rtl="0">
              <a:spcBef>
                <a:spcPts val="0"/>
              </a:spcBef>
              <a:spcAft>
                <a:spcPts val="0"/>
              </a:spcAft>
              <a:buNone/>
              <a:defRPr sz="1800" b="1">
                <a:solidFill>
                  <a:srgbClr val="FFFFFF"/>
                </a:solidFill>
                <a:latin typeface="Muli"/>
                <a:ea typeface="Muli"/>
                <a:cs typeface="Muli"/>
                <a:sym typeface="Muli"/>
              </a:defRPr>
            </a:lvl1pPr>
            <a:lvl2pPr lvl="1" rtl="0">
              <a:spcBef>
                <a:spcPts val="0"/>
              </a:spcBef>
              <a:spcAft>
                <a:spcPts val="0"/>
              </a:spcAft>
              <a:buNone/>
              <a:defRPr sz="1800" b="1">
                <a:solidFill>
                  <a:srgbClr val="FFFFFF"/>
                </a:solidFill>
                <a:latin typeface="Muli"/>
                <a:ea typeface="Muli"/>
                <a:cs typeface="Muli"/>
                <a:sym typeface="Muli"/>
              </a:defRPr>
            </a:lvl2pPr>
            <a:lvl3pPr lvl="2" rtl="0">
              <a:spcBef>
                <a:spcPts val="0"/>
              </a:spcBef>
              <a:spcAft>
                <a:spcPts val="0"/>
              </a:spcAft>
              <a:buNone/>
              <a:defRPr sz="1800" b="1">
                <a:solidFill>
                  <a:srgbClr val="FFFFFF"/>
                </a:solidFill>
                <a:latin typeface="Muli"/>
                <a:ea typeface="Muli"/>
                <a:cs typeface="Muli"/>
                <a:sym typeface="Muli"/>
              </a:defRPr>
            </a:lvl3pPr>
            <a:lvl4pPr lvl="3" rtl="0">
              <a:spcBef>
                <a:spcPts val="0"/>
              </a:spcBef>
              <a:spcAft>
                <a:spcPts val="0"/>
              </a:spcAft>
              <a:buNone/>
              <a:defRPr sz="1800" b="1">
                <a:solidFill>
                  <a:srgbClr val="FFFFFF"/>
                </a:solidFill>
                <a:latin typeface="Muli"/>
                <a:ea typeface="Muli"/>
                <a:cs typeface="Muli"/>
                <a:sym typeface="Muli"/>
              </a:defRPr>
            </a:lvl4pPr>
            <a:lvl5pPr lvl="4" rtl="0">
              <a:spcBef>
                <a:spcPts val="0"/>
              </a:spcBef>
              <a:spcAft>
                <a:spcPts val="0"/>
              </a:spcAft>
              <a:buNone/>
              <a:defRPr sz="1800" b="1">
                <a:solidFill>
                  <a:srgbClr val="FFFFFF"/>
                </a:solidFill>
                <a:latin typeface="Muli"/>
                <a:ea typeface="Muli"/>
                <a:cs typeface="Muli"/>
                <a:sym typeface="Muli"/>
              </a:defRPr>
            </a:lvl5pPr>
            <a:lvl6pPr lvl="5" rtl="0">
              <a:spcBef>
                <a:spcPts val="0"/>
              </a:spcBef>
              <a:spcAft>
                <a:spcPts val="0"/>
              </a:spcAft>
              <a:buNone/>
              <a:defRPr sz="1800" b="1">
                <a:solidFill>
                  <a:srgbClr val="FFFFFF"/>
                </a:solidFill>
                <a:latin typeface="Muli"/>
                <a:ea typeface="Muli"/>
                <a:cs typeface="Muli"/>
                <a:sym typeface="Muli"/>
              </a:defRPr>
            </a:lvl6pPr>
            <a:lvl7pPr lvl="6" rtl="0">
              <a:spcBef>
                <a:spcPts val="0"/>
              </a:spcBef>
              <a:spcAft>
                <a:spcPts val="0"/>
              </a:spcAft>
              <a:buNone/>
              <a:defRPr sz="1800" b="1">
                <a:solidFill>
                  <a:srgbClr val="FFFFFF"/>
                </a:solidFill>
                <a:latin typeface="Muli"/>
                <a:ea typeface="Muli"/>
                <a:cs typeface="Muli"/>
                <a:sym typeface="Muli"/>
              </a:defRPr>
            </a:lvl7pPr>
            <a:lvl8pPr lvl="7" rtl="0">
              <a:spcBef>
                <a:spcPts val="0"/>
              </a:spcBef>
              <a:spcAft>
                <a:spcPts val="0"/>
              </a:spcAft>
              <a:buNone/>
              <a:defRPr sz="1800" b="1">
                <a:solidFill>
                  <a:srgbClr val="FFFFFF"/>
                </a:solidFill>
                <a:latin typeface="Muli"/>
                <a:ea typeface="Muli"/>
                <a:cs typeface="Muli"/>
                <a:sym typeface="Muli"/>
              </a:defRPr>
            </a:lvl8pPr>
            <a:lvl9pPr lvl="8" rtl="0">
              <a:spcBef>
                <a:spcPts val="0"/>
              </a:spcBef>
              <a:spcAft>
                <a:spcPts val="0"/>
              </a:spcAft>
              <a:buNone/>
              <a:defRPr sz="1800" b="1">
                <a:solidFill>
                  <a:srgbClr val="FFFFFF"/>
                </a:solidFill>
                <a:latin typeface="Muli"/>
                <a:ea typeface="Muli"/>
                <a:cs typeface="Muli"/>
                <a:sym typeface="Muli"/>
              </a:defRPr>
            </a:lvl9pPr>
          </a:lstStyle>
          <a:p>
            <a:endParaRPr/>
          </a:p>
        </p:txBody>
      </p:sp>
      <p:sp>
        <p:nvSpPr>
          <p:cNvPr id="48" name="Google Shape;48;p8"/>
          <p:cNvSpPr txBox="1">
            <a:spLocks noGrp="1"/>
          </p:cNvSpPr>
          <p:nvPr>
            <p:ph type="sldNum" idx="12"/>
          </p:nvPr>
        </p:nvSpPr>
        <p:spPr>
          <a:xfrm>
            <a:off x="8529670"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alphaModFix/>
          </a:blip>
          <a:stretch>
            <a:fillRect/>
          </a:stretch>
        </a:blipFill>
        <a:effectLst/>
      </p:bgPr>
    </p:bg>
    <p:spTree>
      <p:nvGrpSpPr>
        <p:cNvPr id="1" name="Shape 49"/>
        <p:cNvGrpSpPr/>
        <p:nvPr/>
      </p:nvGrpSpPr>
      <p:grpSpPr>
        <a:xfrm>
          <a:off x="0" y="0"/>
          <a:ext cx="0" cy="0"/>
          <a:chOff x="0" y="0"/>
          <a:chExt cx="0" cy="0"/>
        </a:xfrm>
      </p:grpSpPr>
      <p:sp>
        <p:nvSpPr>
          <p:cNvPr id="50" name="Google Shape;50;p9"/>
          <p:cNvSpPr/>
          <p:nvPr/>
        </p:nvSpPr>
        <p:spPr>
          <a:xfrm>
            <a:off x="0" y="0"/>
            <a:ext cx="9144000" cy="5169000"/>
          </a:xfrm>
          <a:prstGeom prst="rect">
            <a:avLst/>
          </a:prstGeom>
          <a:solidFill>
            <a:srgbClr val="FFFFFF">
              <a:alpha val="26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9"/>
          <p:cNvSpPr/>
          <p:nvPr/>
        </p:nvSpPr>
        <p:spPr>
          <a:xfrm>
            <a:off x="1190100" y="0"/>
            <a:ext cx="6763800" cy="857400"/>
          </a:xfrm>
          <a:prstGeom prst="rect">
            <a:avLst/>
          </a:prstGeom>
          <a:solidFill>
            <a:srgbClr val="00B2FF">
              <a:alpha val="73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9"/>
          <p:cNvSpPr txBox="1">
            <a:spLocks noGrp="1"/>
          </p:cNvSpPr>
          <p:nvPr>
            <p:ph type="title"/>
          </p:nvPr>
        </p:nvSpPr>
        <p:spPr>
          <a:xfrm>
            <a:off x="1190100" y="302375"/>
            <a:ext cx="6763800" cy="503100"/>
          </a:xfrm>
          <a:prstGeom prst="rect">
            <a:avLst/>
          </a:prstGeom>
        </p:spPr>
        <p:txBody>
          <a:bodyPr spcFirstLastPara="1" wrap="square" lIns="91425" tIns="91425" rIns="91425" bIns="91425" anchor="t" anchorCtr="0"/>
          <a:lstStyle>
            <a:lvl1pPr lvl="0" algn="ctr" rtl="0">
              <a:spcBef>
                <a:spcPts val="0"/>
              </a:spcBef>
              <a:spcAft>
                <a:spcPts val="0"/>
              </a:spcAft>
              <a:buNone/>
              <a:defRPr sz="1800" b="1">
                <a:solidFill>
                  <a:srgbClr val="FFFFFF"/>
                </a:solidFill>
                <a:latin typeface="Muli"/>
                <a:ea typeface="Muli"/>
                <a:cs typeface="Muli"/>
                <a:sym typeface="Muli"/>
              </a:defRPr>
            </a:lvl1pPr>
            <a:lvl2pPr lvl="1" algn="ctr" rtl="0">
              <a:spcBef>
                <a:spcPts val="0"/>
              </a:spcBef>
              <a:spcAft>
                <a:spcPts val="0"/>
              </a:spcAft>
              <a:buNone/>
              <a:defRPr sz="1800" b="1">
                <a:solidFill>
                  <a:srgbClr val="FFFFFF"/>
                </a:solidFill>
                <a:latin typeface="Muli"/>
                <a:ea typeface="Muli"/>
                <a:cs typeface="Muli"/>
                <a:sym typeface="Muli"/>
              </a:defRPr>
            </a:lvl2pPr>
            <a:lvl3pPr lvl="2" algn="ctr" rtl="0">
              <a:spcBef>
                <a:spcPts val="0"/>
              </a:spcBef>
              <a:spcAft>
                <a:spcPts val="0"/>
              </a:spcAft>
              <a:buNone/>
              <a:defRPr sz="1800" b="1">
                <a:solidFill>
                  <a:srgbClr val="FFFFFF"/>
                </a:solidFill>
                <a:latin typeface="Muli"/>
                <a:ea typeface="Muli"/>
                <a:cs typeface="Muli"/>
                <a:sym typeface="Muli"/>
              </a:defRPr>
            </a:lvl3pPr>
            <a:lvl4pPr lvl="3" algn="ctr" rtl="0">
              <a:spcBef>
                <a:spcPts val="0"/>
              </a:spcBef>
              <a:spcAft>
                <a:spcPts val="0"/>
              </a:spcAft>
              <a:buNone/>
              <a:defRPr sz="1800" b="1">
                <a:solidFill>
                  <a:srgbClr val="FFFFFF"/>
                </a:solidFill>
                <a:latin typeface="Muli"/>
                <a:ea typeface="Muli"/>
                <a:cs typeface="Muli"/>
                <a:sym typeface="Muli"/>
              </a:defRPr>
            </a:lvl4pPr>
            <a:lvl5pPr lvl="4" algn="ctr" rtl="0">
              <a:spcBef>
                <a:spcPts val="0"/>
              </a:spcBef>
              <a:spcAft>
                <a:spcPts val="0"/>
              </a:spcAft>
              <a:buNone/>
              <a:defRPr sz="1800" b="1">
                <a:solidFill>
                  <a:srgbClr val="FFFFFF"/>
                </a:solidFill>
                <a:latin typeface="Muli"/>
                <a:ea typeface="Muli"/>
                <a:cs typeface="Muli"/>
                <a:sym typeface="Muli"/>
              </a:defRPr>
            </a:lvl5pPr>
            <a:lvl6pPr lvl="5" algn="ctr" rtl="0">
              <a:spcBef>
                <a:spcPts val="0"/>
              </a:spcBef>
              <a:spcAft>
                <a:spcPts val="0"/>
              </a:spcAft>
              <a:buNone/>
              <a:defRPr sz="1800" b="1">
                <a:solidFill>
                  <a:srgbClr val="FFFFFF"/>
                </a:solidFill>
                <a:latin typeface="Muli"/>
                <a:ea typeface="Muli"/>
                <a:cs typeface="Muli"/>
                <a:sym typeface="Muli"/>
              </a:defRPr>
            </a:lvl6pPr>
            <a:lvl7pPr lvl="6" algn="ctr" rtl="0">
              <a:spcBef>
                <a:spcPts val="0"/>
              </a:spcBef>
              <a:spcAft>
                <a:spcPts val="0"/>
              </a:spcAft>
              <a:buNone/>
              <a:defRPr sz="1800" b="1">
                <a:solidFill>
                  <a:srgbClr val="FFFFFF"/>
                </a:solidFill>
                <a:latin typeface="Muli"/>
                <a:ea typeface="Muli"/>
                <a:cs typeface="Muli"/>
                <a:sym typeface="Muli"/>
              </a:defRPr>
            </a:lvl7pPr>
            <a:lvl8pPr lvl="7" algn="ctr" rtl="0">
              <a:spcBef>
                <a:spcPts val="0"/>
              </a:spcBef>
              <a:spcAft>
                <a:spcPts val="0"/>
              </a:spcAft>
              <a:buNone/>
              <a:defRPr sz="1800" b="1">
                <a:solidFill>
                  <a:srgbClr val="FFFFFF"/>
                </a:solidFill>
                <a:latin typeface="Muli"/>
                <a:ea typeface="Muli"/>
                <a:cs typeface="Muli"/>
                <a:sym typeface="Muli"/>
              </a:defRPr>
            </a:lvl8pPr>
            <a:lvl9pPr lvl="8" algn="ctr" rtl="0">
              <a:spcBef>
                <a:spcPts val="0"/>
              </a:spcBef>
              <a:spcAft>
                <a:spcPts val="0"/>
              </a:spcAft>
              <a:buNone/>
              <a:defRPr sz="1800" b="1">
                <a:solidFill>
                  <a:srgbClr val="FFFFFF"/>
                </a:solidFill>
                <a:latin typeface="Muli"/>
                <a:ea typeface="Muli"/>
                <a:cs typeface="Muli"/>
                <a:sym typeface="Muli"/>
              </a:defRPr>
            </a:lvl9pPr>
          </a:lstStyle>
          <a:p>
            <a:endParaRPr/>
          </a:p>
        </p:txBody>
      </p:sp>
      <p:sp>
        <p:nvSpPr>
          <p:cNvPr id="53" name="Google Shape;53;p9"/>
          <p:cNvSpPr txBox="1">
            <a:spLocks noGrp="1"/>
          </p:cNvSpPr>
          <p:nvPr>
            <p:ph type="sldNum" idx="12"/>
          </p:nvPr>
        </p:nvSpPr>
        <p:spPr>
          <a:xfrm>
            <a:off x="4297659" y="4749851"/>
            <a:ext cx="548700" cy="393600"/>
          </a:xfrm>
          <a:prstGeom prst="rect">
            <a:avLst/>
          </a:prstGeom>
        </p:spPr>
        <p:txBody>
          <a:bodyPr spcFirstLastPara="1" wrap="square" lIns="91425" tIns="91425" rIns="91425" bIns="91425" anchor="t" anchorCtr="0">
            <a:noAutofit/>
          </a:bodyPr>
          <a:lstStyle>
            <a:lvl1pPr lvl="0" algn="ctr">
              <a:buNone/>
              <a:defRPr>
                <a:solidFill>
                  <a:srgbClr val="00B2FF"/>
                </a:solidFill>
              </a:defRPr>
            </a:lvl1pPr>
            <a:lvl2pPr lvl="1" algn="ctr">
              <a:buNone/>
              <a:defRPr>
                <a:solidFill>
                  <a:srgbClr val="00B2FF"/>
                </a:solidFill>
              </a:defRPr>
            </a:lvl2pPr>
            <a:lvl3pPr lvl="2" algn="ctr">
              <a:buNone/>
              <a:defRPr>
                <a:solidFill>
                  <a:srgbClr val="00B2FF"/>
                </a:solidFill>
              </a:defRPr>
            </a:lvl3pPr>
            <a:lvl4pPr lvl="3" algn="ctr">
              <a:buNone/>
              <a:defRPr>
                <a:solidFill>
                  <a:srgbClr val="00B2FF"/>
                </a:solidFill>
              </a:defRPr>
            </a:lvl4pPr>
            <a:lvl5pPr lvl="4" algn="ctr">
              <a:buNone/>
              <a:defRPr>
                <a:solidFill>
                  <a:srgbClr val="00B2FF"/>
                </a:solidFill>
              </a:defRPr>
            </a:lvl5pPr>
            <a:lvl6pPr lvl="5" algn="ctr">
              <a:buNone/>
              <a:defRPr>
                <a:solidFill>
                  <a:srgbClr val="00B2FF"/>
                </a:solidFill>
              </a:defRPr>
            </a:lvl6pPr>
            <a:lvl7pPr lvl="6" algn="ctr">
              <a:buNone/>
              <a:defRPr>
                <a:solidFill>
                  <a:srgbClr val="00B2FF"/>
                </a:solidFill>
              </a:defRPr>
            </a:lvl7pPr>
            <a:lvl8pPr lvl="7" algn="ctr">
              <a:buNone/>
              <a:defRPr>
                <a:solidFill>
                  <a:srgbClr val="00B2FF"/>
                </a:solidFill>
              </a:defRPr>
            </a:lvl8pPr>
            <a:lvl9pPr lvl="8" algn="ctr">
              <a:buNone/>
              <a:defRPr>
                <a:solidFill>
                  <a:srgbClr val="00B2FF"/>
                </a:solidFill>
              </a:defRPr>
            </a:lvl9pPr>
          </a:lstStyle>
          <a:p>
            <a:pPr marL="0" lvl="0" indent="0" algn="ct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bg>
      <p:bgPr>
        <a:blipFill>
          <a:blip r:embed="rId2">
            <a:alphaModFix/>
          </a:blip>
          <a:stretch>
            <a:fillRect/>
          </a:stretch>
        </a:blipFill>
        <a:effectLst/>
      </p:bgPr>
    </p:bg>
    <p:spTree>
      <p:nvGrpSpPr>
        <p:cNvPr id="1" name="Shape 54"/>
        <p:cNvGrpSpPr/>
        <p:nvPr/>
      </p:nvGrpSpPr>
      <p:grpSpPr>
        <a:xfrm>
          <a:off x="0" y="0"/>
          <a:ext cx="0" cy="0"/>
          <a:chOff x="0" y="0"/>
          <a:chExt cx="0" cy="0"/>
        </a:xfrm>
      </p:grpSpPr>
      <p:sp>
        <p:nvSpPr>
          <p:cNvPr id="55" name="Google Shape;55;p10"/>
          <p:cNvSpPr/>
          <p:nvPr/>
        </p:nvSpPr>
        <p:spPr>
          <a:xfrm>
            <a:off x="0" y="0"/>
            <a:ext cx="9144000" cy="5169000"/>
          </a:xfrm>
          <a:prstGeom prst="rect">
            <a:avLst/>
          </a:prstGeom>
          <a:solidFill>
            <a:srgbClr val="FFFFFF">
              <a:alpha val="26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10"/>
          <p:cNvSpPr/>
          <p:nvPr/>
        </p:nvSpPr>
        <p:spPr>
          <a:xfrm>
            <a:off x="1190100" y="4470400"/>
            <a:ext cx="6763800" cy="673200"/>
          </a:xfrm>
          <a:prstGeom prst="rect">
            <a:avLst/>
          </a:prstGeom>
          <a:solidFill>
            <a:srgbClr val="00B2FF">
              <a:alpha val="73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10"/>
          <p:cNvSpPr txBox="1">
            <a:spLocks noGrp="1"/>
          </p:cNvSpPr>
          <p:nvPr>
            <p:ph type="body" idx="1"/>
          </p:nvPr>
        </p:nvSpPr>
        <p:spPr>
          <a:xfrm>
            <a:off x="1190100" y="4470500"/>
            <a:ext cx="6763800" cy="673200"/>
          </a:xfrm>
          <a:prstGeom prst="rect">
            <a:avLst/>
          </a:prstGeom>
          <a:noFill/>
          <a:ln>
            <a:noFill/>
          </a:ln>
        </p:spPr>
        <p:txBody>
          <a:bodyPr spcFirstLastPara="1" wrap="square" lIns="91425" tIns="91425" rIns="91425" bIns="91425" anchor="ctr" anchorCtr="0"/>
          <a:lstStyle>
            <a:lvl1pPr marL="457200" lvl="0" indent="-228600" algn="ctr">
              <a:spcBef>
                <a:spcPts val="360"/>
              </a:spcBef>
              <a:spcAft>
                <a:spcPts val="0"/>
              </a:spcAft>
              <a:buClr>
                <a:srgbClr val="FFFFFF"/>
              </a:buClr>
              <a:buSzPts val="1400"/>
              <a:buFont typeface="Muli"/>
              <a:buNone/>
              <a:defRPr>
                <a:solidFill>
                  <a:srgbClr val="FFFFFF"/>
                </a:solidFill>
                <a:latin typeface="Muli"/>
                <a:ea typeface="Muli"/>
                <a:cs typeface="Muli"/>
                <a:sym typeface="Muli"/>
              </a:defRPr>
            </a:lvl1pPr>
          </a:lstStyle>
          <a:p>
            <a:endParaRPr/>
          </a:p>
        </p:txBody>
      </p:sp>
      <p:sp>
        <p:nvSpPr>
          <p:cNvPr id="58" name="Google Shape;58;p10"/>
          <p:cNvSpPr txBox="1">
            <a:spLocks noGrp="1"/>
          </p:cNvSpPr>
          <p:nvPr>
            <p:ph type="sldNum" idx="12"/>
          </p:nvPr>
        </p:nvSpPr>
        <p:spPr>
          <a:xfrm>
            <a:off x="4297650" y="4934650"/>
            <a:ext cx="548700" cy="208800"/>
          </a:xfrm>
          <a:prstGeom prst="rect">
            <a:avLst/>
          </a:prstGeom>
        </p:spPr>
        <p:txBody>
          <a:bodyPr spcFirstLastPara="1" wrap="square" lIns="91425" tIns="91425" rIns="91425" bIns="91425" anchor="ctr" anchorCtr="0">
            <a:noAutofit/>
          </a:bodyPr>
          <a:lstStyle>
            <a:lvl1pPr lvl="0" algn="ctr">
              <a:buNone/>
              <a:defRPr/>
            </a:lvl1pPr>
            <a:lvl2pPr lvl="1" algn="ctr">
              <a:buNone/>
              <a:defRPr/>
            </a:lvl2pPr>
            <a:lvl3pPr lvl="2" algn="ctr">
              <a:buNone/>
              <a:defRPr/>
            </a:lvl3pPr>
            <a:lvl4pPr lvl="3" algn="ctr">
              <a:buNone/>
              <a:defRPr/>
            </a:lvl4pPr>
            <a:lvl5pPr lvl="4" algn="ctr">
              <a:buNone/>
              <a:defRPr/>
            </a:lvl5pPr>
            <a:lvl6pPr lvl="5" algn="ctr">
              <a:buNone/>
              <a:defRPr/>
            </a:lvl6pPr>
            <a:lvl7pPr lvl="6" algn="ctr">
              <a:buNone/>
              <a:defRPr/>
            </a:lvl7pPr>
            <a:lvl8pPr lvl="7" algn="ctr">
              <a:buNone/>
              <a:defRPr/>
            </a:lvl8pPr>
            <a:lvl9pPr lvl="8" algn="ctr">
              <a:buNone/>
              <a:defRPr/>
            </a:lvl9pPr>
          </a:lstStyle>
          <a:p>
            <a:pPr marL="0" lvl="0" indent="0" algn="ctr" rtl="0">
              <a:spcBef>
                <a:spcPts val="0"/>
              </a:spcBef>
              <a:spcAft>
                <a:spcPts val="0"/>
              </a:spcAft>
              <a:buNone/>
            </a:pPr>
            <a:fld id="{00000000-1234-1234-1234-123412341234}" type="slidenum">
              <a:rPr lang="en"/>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slideLayout" Target="../slideLayouts/slideLayout13.xml"/><Relationship Id="rId7" Type="http://schemas.openxmlformats.org/officeDocument/2006/relationships/slideLayout" Target="../slideLayouts/slideLayout17.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theme" Target="../theme/theme2.xml"/><Relationship Id="rId5" Type="http://schemas.openxmlformats.org/officeDocument/2006/relationships/slideLayout" Target="../slideLayouts/slideLayout15.xml"/><Relationship Id="rId10" Type="http://schemas.openxmlformats.org/officeDocument/2006/relationships/slideLayout" Target="../slideLayouts/slideLayout20.xml"/><Relationship Id="rId4" Type="http://schemas.openxmlformats.org/officeDocument/2006/relationships/slideLayout" Target="../slideLayouts/slideLayout14.xml"/><Relationship Id="rId9"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rgbClr val="FFFFFF"/>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body" idx="1"/>
          </p:nvPr>
        </p:nvSpPr>
        <p:spPr>
          <a:xfrm>
            <a:off x="2902950" y="1509475"/>
            <a:ext cx="5718600" cy="3125100"/>
          </a:xfrm>
          <a:prstGeom prst="rect">
            <a:avLst/>
          </a:prstGeom>
          <a:noFill/>
          <a:ln>
            <a:noFill/>
          </a:ln>
        </p:spPr>
        <p:txBody>
          <a:bodyPr spcFirstLastPara="1" wrap="square" lIns="91425" tIns="91425" rIns="91425" bIns="91425" anchor="t" anchorCtr="0"/>
          <a:lstStyle>
            <a:lvl1pPr marL="457200" lvl="0" indent="-355600" rtl="0">
              <a:spcBef>
                <a:spcPts val="0"/>
              </a:spcBef>
              <a:spcAft>
                <a:spcPts val="0"/>
              </a:spcAft>
              <a:buClr>
                <a:srgbClr val="FFFFFF"/>
              </a:buClr>
              <a:buSzPts val="2000"/>
              <a:buFont typeface="Muli"/>
              <a:buChar char="➜"/>
              <a:defRPr sz="2400">
                <a:solidFill>
                  <a:srgbClr val="FFFFFF"/>
                </a:solidFill>
                <a:latin typeface="Muli"/>
                <a:ea typeface="Muli"/>
                <a:cs typeface="Muli"/>
                <a:sym typeface="Muli"/>
              </a:defRPr>
            </a:lvl1pPr>
            <a:lvl2pPr marL="914400" lvl="1" indent="-342900" rtl="0">
              <a:spcBef>
                <a:spcPts val="0"/>
              </a:spcBef>
              <a:spcAft>
                <a:spcPts val="0"/>
              </a:spcAft>
              <a:buClr>
                <a:srgbClr val="FFFFFF"/>
              </a:buClr>
              <a:buSzPts val="1800"/>
              <a:buFont typeface="Muli"/>
              <a:buChar char="○"/>
              <a:defRPr sz="2400">
                <a:solidFill>
                  <a:srgbClr val="FFFFFF"/>
                </a:solidFill>
                <a:latin typeface="Muli"/>
                <a:ea typeface="Muli"/>
                <a:cs typeface="Muli"/>
                <a:sym typeface="Muli"/>
              </a:defRPr>
            </a:lvl2pPr>
            <a:lvl3pPr marL="1371600" lvl="2" indent="-381000" rtl="0">
              <a:spcBef>
                <a:spcPts val="0"/>
              </a:spcBef>
              <a:spcAft>
                <a:spcPts val="0"/>
              </a:spcAft>
              <a:buClr>
                <a:srgbClr val="FFFFFF"/>
              </a:buClr>
              <a:buSzPts val="2400"/>
              <a:buFont typeface="Muli"/>
              <a:buChar char="■"/>
              <a:defRPr sz="2400">
                <a:solidFill>
                  <a:srgbClr val="FFFFFF"/>
                </a:solidFill>
                <a:latin typeface="Muli"/>
                <a:ea typeface="Muli"/>
                <a:cs typeface="Muli"/>
                <a:sym typeface="Muli"/>
              </a:defRPr>
            </a:lvl3pPr>
            <a:lvl4pPr marL="1828800" lvl="3" indent="-381000" rtl="0">
              <a:spcBef>
                <a:spcPts val="0"/>
              </a:spcBef>
              <a:spcAft>
                <a:spcPts val="0"/>
              </a:spcAft>
              <a:buClr>
                <a:srgbClr val="FFFFFF"/>
              </a:buClr>
              <a:buSzPts val="2400"/>
              <a:buFont typeface="Muli"/>
              <a:buChar char="●"/>
              <a:defRPr sz="2400">
                <a:solidFill>
                  <a:srgbClr val="FFFFFF"/>
                </a:solidFill>
                <a:latin typeface="Muli"/>
                <a:ea typeface="Muli"/>
                <a:cs typeface="Muli"/>
                <a:sym typeface="Muli"/>
              </a:defRPr>
            </a:lvl4pPr>
            <a:lvl5pPr marL="2286000" lvl="4" indent="-381000" rtl="0">
              <a:spcBef>
                <a:spcPts val="0"/>
              </a:spcBef>
              <a:spcAft>
                <a:spcPts val="0"/>
              </a:spcAft>
              <a:buClr>
                <a:srgbClr val="FFFFFF"/>
              </a:buClr>
              <a:buSzPts val="2400"/>
              <a:buFont typeface="Muli"/>
              <a:buChar char="○"/>
              <a:defRPr sz="2400">
                <a:solidFill>
                  <a:srgbClr val="FFFFFF"/>
                </a:solidFill>
                <a:latin typeface="Muli"/>
                <a:ea typeface="Muli"/>
                <a:cs typeface="Muli"/>
                <a:sym typeface="Muli"/>
              </a:defRPr>
            </a:lvl5pPr>
            <a:lvl6pPr marL="2743200" lvl="5" indent="-381000" rtl="0">
              <a:spcBef>
                <a:spcPts val="0"/>
              </a:spcBef>
              <a:spcAft>
                <a:spcPts val="0"/>
              </a:spcAft>
              <a:buClr>
                <a:srgbClr val="FFFFFF"/>
              </a:buClr>
              <a:buSzPts val="2400"/>
              <a:buFont typeface="Muli"/>
              <a:buChar char="■"/>
              <a:defRPr sz="2400">
                <a:solidFill>
                  <a:srgbClr val="FFFFFF"/>
                </a:solidFill>
                <a:latin typeface="Muli"/>
                <a:ea typeface="Muli"/>
                <a:cs typeface="Muli"/>
                <a:sym typeface="Muli"/>
              </a:defRPr>
            </a:lvl6pPr>
            <a:lvl7pPr marL="3200400" lvl="6" indent="-381000" rtl="0">
              <a:spcBef>
                <a:spcPts val="0"/>
              </a:spcBef>
              <a:spcAft>
                <a:spcPts val="0"/>
              </a:spcAft>
              <a:buClr>
                <a:srgbClr val="FFFFFF"/>
              </a:buClr>
              <a:buSzPts val="2400"/>
              <a:buFont typeface="Muli"/>
              <a:buChar char="●"/>
              <a:defRPr sz="2400">
                <a:solidFill>
                  <a:srgbClr val="FFFFFF"/>
                </a:solidFill>
                <a:latin typeface="Muli"/>
                <a:ea typeface="Muli"/>
                <a:cs typeface="Muli"/>
                <a:sym typeface="Muli"/>
              </a:defRPr>
            </a:lvl7pPr>
            <a:lvl8pPr marL="3657600" lvl="7" indent="-381000" rtl="0">
              <a:spcBef>
                <a:spcPts val="0"/>
              </a:spcBef>
              <a:spcAft>
                <a:spcPts val="0"/>
              </a:spcAft>
              <a:buClr>
                <a:srgbClr val="FFFFFF"/>
              </a:buClr>
              <a:buSzPts val="2400"/>
              <a:buFont typeface="Muli"/>
              <a:buChar char="○"/>
              <a:defRPr sz="2400">
                <a:solidFill>
                  <a:srgbClr val="FFFFFF"/>
                </a:solidFill>
                <a:latin typeface="Muli"/>
                <a:ea typeface="Muli"/>
                <a:cs typeface="Muli"/>
                <a:sym typeface="Muli"/>
              </a:defRPr>
            </a:lvl8pPr>
            <a:lvl9pPr marL="4114800" lvl="8" indent="-381000" rtl="0">
              <a:spcBef>
                <a:spcPts val="0"/>
              </a:spcBef>
              <a:spcAft>
                <a:spcPts val="0"/>
              </a:spcAft>
              <a:buClr>
                <a:srgbClr val="FFFFFF"/>
              </a:buClr>
              <a:buSzPts val="2400"/>
              <a:buFont typeface="Muli"/>
              <a:buChar char="■"/>
              <a:defRPr sz="2400">
                <a:solidFill>
                  <a:srgbClr val="FFFFFF"/>
                </a:solidFill>
                <a:latin typeface="Muli"/>
                <a:ea typeface="Muli"/>
                <a:cs typeface="Muli"/>
                <a:sym typeface="Muli"/>
              </a:defRPr>
            </a:lvl9pPr>
          </a:lstStyle>
          <a:p>
            <a:endParaRPr/>
          </a:p>
        </p:txBody>
      </p:sp>
      <p:sp>
        <p:nvSpPr>
          <p:cNvPr id="7" name="Google Shape;7;p1"/>
          <p:cNvSpPr txBox="1">
            <a:spLocks noGrp="1"/>
          </p:cNvSpPr>
          <p:nvPr>
            <p:ph type="title"/>
          </p:nvPr>
        </p:nvSpPr>
        <p:spPr>
          <a:xfrm>
            <a:off x="2902775" y="302375"/>
            <a:ext cx="5718600" cy="5031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1800" b="1">
                <a:solidFill>
                  <a:srgbClr val="FFFFFF"/>
                </a:solidFill>
                <a:latin typeface="Muli"/>
                <a:ea typeface="Muli"/>
                <a:cs typeface="Muli"/>
                <a:sym typeface="Muli"/>
              </a:defRPr>
            </a:lvl1pPr>
            <a:lvl2pPr lvl="1" rtl="0">
              <a:spcBef>
                <a:spcPts val="0"/>
              </a:spcBef>
              <a:spcAft>
                <a:spcPts val="0"/>
              </a:spcAft>
              <a:buNone/>
              <a:defRPr sz="1800" b="1">
                <a:solidFill>
                  <a:srgbClr val="FFFFFF"/>
                </a:solidFill>
                <a:latin typeface="Muli"/>
                <a:ea typeface="Muli"/>
                <a:cs typeface="Muli"/>
                <a:sym typeface="Muli"/>
              </a:defRPr>
            </a:lvl2pPr>
            <a:lvl3pPr lvl="2" rtl="0">
              <a:spcBef>
                <a:spcPts val="0"/>
              </a:spcBef>
              <a:spcAft>
                <a:spcPts val="0"/>
              </a:spcAft>
              <a:buNone/>
              <a:defRPr sz="1800" b="1">
                <a:solidFill>
                  <a:srgbClr val="FFFFFF"/>
                </a:solidFill>
                <a:latin typeface="Muli"/>
                <a:ea typeface="Muli"/>
                <a:cs typeface="Muli"/>
                <a:sym typeface="Muli"/>
              </a:defRPr>
            </a:lvl3pPr>
            <a:lvl4pPr lvl="3" rtl="0">
              <a:spcBef>
                <a:spcPts val="0"/>
              </a:spcBef>
              <a:spcAft>
                <a:spcPts val="0"/>
              </a:spcAft>
              <a:buNone/>
              <a:defRPr sz="1800" b="1">
                <a:solidFill>
                  <a:srgbClr val="FFFFFF"/>
                </a:solidFill>
                <a:latin typeface="Muli"/>
                <a:ea typeface="Muli"/>
                <a:cs typeface="Muli"/>
                <a:sym typeface="Muli"/>
              </a:defRPr>
            </a:lvl4pPr>
            <a:lvl5pPr lvl="4" rtl="0">
              <a:spcBef>
                <a:spcPts val="0"/>
              </a:spcBef>
              <a:spcAft>
                <a:spcPts val="0"/>
              </a:spcAft>
              <a:buNone/>
              <a:defRPr sz="1800" b="1">
                <a:solidFill>
                  <a:srgbClr val="FFFFFF"/>
                </a:solidFill>
                <a:latin typeface="Muli"/>
                <a:ea typeface="Muli"/>
                <a:cs typeface="Muli"/>
                <a:sym typeface="Muli"/>
              </a:defRPr>
            </a:lvl5pPr>
            <a:lvl6pPr lvl="5" rtl="0">
              <a:spcBef>
                <a:spcPts val="0"/>
              </a:spcBef>
              <a:spcAft>
                <a:spcPts val="0"/>
              </a:spcAft>
              <a:buNone/>
              <a:defRPr sz="1800" b="1">
                <a:solidFill>
                  <a:srgbClr val="FFFFFF"/>
                </a:solidFill>
                <a:latin typeface="Muli"/>
                <a:ea typeface="Muli"/>
                <a:cs typeface="Muli"/>
                <a:sym typeface="Muli"/>
              </a:defRPr>
            </a:lvl6pPr>
            <a:lvl7pPr lvl="6" rtl="0">
              <a:spcBef>
                <a:spcPts val="0"/>
              </a:spcBef>
              <a:spcAft>
                <a:spcPts val="0"/>
              </a:spcAft>
              <a:buNone/>
              <a:defRPr sz="1800" b="1">
                <a:solidFill>
                  <a:srgbClr val="FFFFFF"/>
                </a:solidFill>
                <a:latin typeface="Muli"/>
                <a:ea typeface="Muli"/>
                <a:cs typeface="Muli"/>
                <a:sym typeface="Muli"/>
              </a:defRPr>
            </a:lvl7pPr>
            <a:lvl8pPr lvl="7" rtl="0">
              <a:spcBef>
                <a:spcPts val="0"/>
              </a:spcBef>
              <a:spcAft>
                <a:spcPts val="0"/>
              </a:spcAft>
              <a:buNone/>
              <a:defRPr sz="1800" b="1">
                <a:solidFill>
                  <a:srgbClr val="FFFFFF"/>
                </a:solidFill>
                <a:latin typeface="Muli"/>
                <a:ea typeface="Muli"/>
                <a:cs typeface="Muli"/>
                <a:sym typeface="Muli"/>
              </a:defRPr>
            </a:lvl8pPr>
            <a:lvl9pPr lvl="8">
              <a:spcBef>
                <a:spcPts val="0"/>
              </a:spcBef>
              <a:spcAft>
                <a:spcPts val="0"/>
              </a:spcAft>
              <a:buNone/>
              <a:defRPr sz="1800" b="1">
                <a:solidFill>
                  <a:srgbClr val="FFFFFF"/>
                </a:solidFill>
                <a:latin typeface="Muli"/>
                <a:ea typeface="Muli"/>
                <a:cs typeface="Muli"/>
                <a:sym typeface="Muli"/>
              </a:defRPr>
            </a:lvl9pPr>
          </a:lstStyle>
          <a:p>
            <a:endParaRPr/>
          </a:p>
        </p:txBody>
      </p:sp>
      <p:sp>
        <p:nvSpPr>
          <p:cNvPr id="8" name="Google Shape;8;p1"/>
          <p:cNvSpPr txBox="1">
            <a:spLocks noGrp="1"/>
          </p:cNvSpPr>
          <p:nvPr>
            <p:ph type="sldNum" idx="12"/>
          </p:nvPr>
        </p:nvSpPr>
        <p:spPr>
          <a:xfrm>
            <a:off x="8529670" y="4749851"/>
            <a:ext cx="548700" cy="393600"/>
          </a:xfrm>
          <a:prstGeom prst="rect">
            <a:avLst/>
          </a:prstGeom>
          <a:noFill/>
          <a:ln>
            <a:noFill/>
          </a:ln>
        </p:spPr>
        <p:txBody>
          <a:bodyPr spcFirstLastPara="1" wrap="square" lIns="91425" tIns="91425" rIns="91425" bIns="91425" anchor="t" anchorCtr="0">
            <a:noAutofit/>
          </a:bodyPr>
          <a:lstStyle>
            <a:lvl1pPr lvl="0" algn="r">
              <a:buNone/>
              <a:defRPr sz="1000">
                <a:solidFill>
                  <a:srgbClr val="FFFFFF"/>
                </a:solidFill>
                <a:latin typeface="Muli"/>
                <a:ea typeface="Muli"/>
                <a:cs typeface="Muli"/>
                <a:sym typeface="Muli"/>
              </a:defRPr>
            </a:lvl1pPr>
            <a:lvl2pPr lvl="1" algn="r">
              <a:buNone/>
              <a:defRPr sz="1000">
                <a:solidFill>
                  <a:srgbClr val="FFFFFF"/>
                </a:solidFill>
                <a:latin typeface="Muli"/>
                <a:ea typeface="Muli"/>
                <a:cs typeface="Muli"/>
                <a:sym typeface="Muli"/>
              </a:defRPr>
            </a:lvl2pPr>
            <a:lvl3pPr lvl="2" algn="r">
              <a:buNone/>
              <a:defRPr sz="1000">
                <a:solidFill>
                  <a:srgbClr val="FFFFFF"/>
                </a:solidFill>
                <a:latin typeface="Muli"/>
                <a:ea typeface="Muli"/>
                <a:cs typeface="Muli"/>
                <a:sym typeface="Muli"/>
              </a:defRPr>
            </a:lvl3pPr>
            <a:lvl4pPr lvl="3" algn="r">
              <a:buNone/>
              <a:defRPr sz="1000">
                <a:solidFill>
                  <a:srgbClr val="FFFFFF"/>
                </a:solidFill>
                <a:latin typeface="Muli"/>
                <a:ea typeface="Muli"/>
                <a:cs typeface="Muli"/>
                <a:sym typeface="Muli"/>
              </a:defRPr>
            </a:lvl4pPr>
            <a:lvl5pPr lvl="4" algn="r">
              <a:buNone/>
              <a:defRPr sz="1000">
                <a:solidFill>
                  <a:srgbClr val="FFFFFF"/>
                </a:solidFill>
                <a:latin typeface="Muli"/>
                <a:ea typeface="Muli"/>
                <a:cs typeface="Muli"/>
                <a:sym typeface="Muli"/>
              </a:defRPr>
            </a:lvl5pPr>
            <a:lvl6pPr lvl="5" algn="r">
              <a:buNone/>
              <a:defRPr sz="1000">
                <a:solidFill>
                  <a:srgbClr val="FFFFFF"/>
                </a:solidFill>
                <a:latin typeface="Muli"/>
                <a:ea typeface="Muli"/>
                <a:cs typeface="Muli"/>
                <a:sym typeface="Muli"/>
              </a:defRPr>
            </a:lvl6pPr>
            <a:lvl7pPr lvl="6" algn="r">
              <a:buNone/>
              <a:defRPr sz="1000">
                <a:solidFill>
                  <a:srgbClr val="FFFFFF"/>
                </a:solidFill>
                <a:latin typeface="Muli"/>
                <a:ea typeface="Muli"/>
                <a:cs typeface="Muli"/>
                <a:sym typeface="Muli"/>
              </a:defRPr>
            </a:lvl7pPr>
            <a:lvl8pPr lvl="7" algn="r">
              <a:buNone/>
              <a:defRPr sz="1000">
                <a:solidFill>
                  <a:srgbClr val="FFFFFF"/>
                </a:solidFill>
                <a:latin typeface="Muli"/>
                <a:ea typeface="Muli"/>
                <a:cs typeface="Muli"/>
                <a:sym typeface="Muli"/>
              </a:defRPr>
            </a:lvl8pPr>
            <a:lvl9pPr lvl="8" algn="r">
              <a:buNone/>
              <a:defRPr sz="1000">
                <a:solidFill>
                  <a:srgbClr val="FFFFFF"/>
                </a:solidFill>
                <a:latin typeface="Muli"/>
                <a:ea typeface="Muli"/>
                <a:cs typeface="Muli"/>
                <a:sym typeface="Muli"/>
              </a:defRPr>
            </a:lvl9pPr>
          </a:lstStyle>
          <a:p>
            <a:pPr marL="0" lvl="0" indent="0" algn="r" rtl="0">
              <a:spcBef>
                <a:spcPts val="0"/>
              </a:spcBef>
              <a:spcAft>
                <a:spcPts val="0"/>
              </a:spcAft>
              <a:buNone/>
            </a:pPr>
            <a:fld id="{00000000-1234-1234-1234-123412341234}" type="slidenum">
              <a:rPr lang="en"/>
              <a:t>‹Nº›</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
    <p:bg>
      <p:bgPr>
        <a:solidFill>
          <a:srgbClr val="FFFFFF"/>
        </a:solidFill>
        <a:effectLst/>
      </p:bgPr>
    </p:bg>
    <p:spTree>
      <p:nvGrpSpPr>
        <p:cNvPr id="1" name="Shape 61"/>
        <p:cNvGrpSpPr/>
        <p:nvPr/>
      </p:nvGrpSpPr>
      <p:grpSpPr>
        <a:xfrm>
          <a:off x="0" y="0"/>
          <a:ext cx="0" cy="0"/>
          <a:chOff x="0" y="0"/>
          <a:chExt cx="0" cy="0"/>
        </a:xfrm>
      </p:grpSpPr>
      <p:sp>
        <p:nvSpPr>
          <p:cNvPr id="62" name="Google Shape;62;p12"/>
          <p:cNvSpPr txBox="1">
            <a:spLocks noGrp="1"/>
          </p:cNvSpPr>
          <p:nvPr>
            <p:ph type="body" idx="1"/>
          </p:nvPr>
        </p:nvSpPr>
        <p:spPr>
          <a:xfrm>
            <a:off x="2902950" y="1509475"/>
            <a:ext cx="5718600" cy="3125100"/>
          </a:xfrm>
          <a:prstGeom prst="rect">
            <a:avLst/>
          </a:prstGeom>
          <a:noFill/>
          <a:ln>
            <a:noFill/>
          </a:ln>
        </p:spPr>
        <p:txBody>
          <a:bodyPr spcFirstLastPara="1" wrap="square" lIns="91425" tIns="91425" rIns="91425" bIns="91425" anchor="t" anchorCtr="0"/>
          <a:lstStyle>
            <a:lvl1pPr marL="457200" lvl="0" indent="-355600" rtl="0">
              <a:spcBef>
                <a:spcPts val="0"/>
              </a:spcBef>
              <a:spcAft>
                <a:spcPts val="0"/>
              </a:spcAft>
              <a:buClr>
                <a:srgbClr val="FFFFFF"/>
              </a:buClr>
              <a:buSzPts val="2000"/>
              <a:buFont typeface="Muli"/>
              <a:buChar char="➜"/>
              <a:defRPr sz="2400">
                <a:solidFill>
                  <a:srgbClr val="FFFFFF"/>
                </a:solidFill>
                <a:latin typeface="Muli"/>
                <a:ea typeface="Muli"/>
                <a:cs typeface="Muli"/>
                <a:sym typeface="Muli"/>
              </a:defRPr>
            </a:lvl1pPr>
            <a:lvl2pPr marL="914400" lvl="1" indent="-342900" rtl="0">
              <a:spcBef>
                <a:spcPts val="0"/>
              </a:spcBef>
              <a:spcAft>
                <a:spcPts val="0"/>
              </a:spcAft>
              <a:buClr>
                <a:srgbClr val="FFFFFF"/>
              </a:buClr>
              <a:buSzPts val="1800"/>
              <a:buFont typeface="Muli"/>
              <a:buChar char="○"/>
              <a:defRPr sz="2400">
                <a:solidFill>
                  <a:srgbClr val="FFFFFF"/>
                </a:solidFill>
                <a:latin typeface="Muli"/>
                <a:ea typeface="Muli"/>
                <a:cs typeface="Muli"/>
                <a:sym typeface="Muli"/>
              </a:defRPr>
            </a:lvl2pPr>
            <a:lvl3pPr marL="1371600" lvl="2" indent="-381000" rtl="0">
              <a:spcBef>
                <a:spcPts val="0"/>
              </a:spcBef>
              <a:spcAft>
                <a:spcPts val="0"/>
              </a:spcAft>
              <a:buClr>
                <a:srgbClr val="FFFFFF"/>
              </a:buClr>
              <a:buSzPts val="2400"/>
              <a:buFont typeface="Muli"/>
              <a:buChar char="■"/>
              <a:defRPr sz="2400">
                <a:solidFill>
                  <a:srgbClr val="FFFFFF"/>
                </a:solidFill>
                <a:latin typeface="Muli"/>
                <a:ea typeface="Muli"/>
                <a:cs typeface="Muli"/>
                <a:sym typeface="Muli"/>
              </a:defRPr>
            </a:lvl3pPr>
            <a:lvl4pPr marL="1828800" lvl="3" indent="-381000" rtl="0">
              <a:spcBef>
                <a:spcPts val="0"/>
              </a:spcBef>
              <a:spcAft>
                <a:spcPts val="0"/>
              </a:spcAft>
              <a:buClr>
                <a:srgbClr val="FFFFFF"/>
              </a:buClr>
              <a:buSzPts val="2400"/>
              <a:buFont typeface="Muli"/>
              <a:buChar char="●"/>
              <a:defRPr sz="2400">
                <a:solidFill>
                  <a:srgbClr val="FFFFFF"/>
                </a:solidFill>
                <a:latin typeface="Muli"/>
                <a:ea typeface="Muli"/>
                <a:cs typeface="Muli"/>
                <a:sym typeface="Muli"/>
              </a:defRPr>
            </a:lvl4pPr>
            <a:lvl5pPr marL="2286000" lvl="4" indent="-381000" rtl="0">
              <a:spcBef>
                <a:spcPts val="0"/>
              </a:spcBef>
              <a:spcAft>
                <a:spcPts val="0"/>
              </a:spcAft>
              <a:buClr>
                <a:srgbClr val="FFFFFF"/>
              </a:buClr>
              <a:buSzPts val="2400"/>
              <a:buFont typeface="Muli"/>
              <a:buChar char="○"/>
              <a:defRPr sz="2400">
                <a:solidFill>
                  <a:srgbClr val="FFFFFF"/>
                </a:solidFill>
                <a:latin typeface="Muli"/>
                <a:ea typeface="Muli"/>
                <a:cs typeface="Muli"/>
                <a:sym typeface="Muli"/>
              </a:defRPr>
            </a:lvl5pPr>
            <a:lvl6pPr marL="2743200" lvl="5" indent="-381000" rtl="0">
              <a:spcBef>
                <a:spcPts val="0"/>
              </a:spcBef>
              <a:spcAft>
                <a:spcPts val="0"/>
              </a:spcAft>
              <a:buClr>
                <a:srgbClr val="FFFFFF"/>
              </a:buClr>
              <a:buSzPts val="2400"/>
              <a:buFont typeface="Muli"/>
              <a:buChar char="■"/>
              <a:defRPr sz="2400">
                <a:solidFill>
                  <a:srgbClr val="FFFFFF"/>
                </a:solidFill>
                <a:latin typeface="Muli"/>
                <a:ea typeface="Muli"/>
                <a:cs typeface="Muli"/>
                <a:sym typeface="Muli"/>
              </a:defRPr>
            </a:lvl6pPr>
            <a:lvl7pPr marL="3200400" lvl="6" indent="-381000" rtl="0">
              <a:spcBef>
                <a:spcPts val="0"/>
              </a:spcBef>
              <a:spcAft>
                <a:spcPts val="0"/>
              </a:spcAft>
              <a:buClr>
                <a:srgbClr val="FFFFFF"/>
              </a:buClr>
              <a:buSzPts val="2400"/>
              <a:buFont typeface="Muli"/>
              <a:buChar char="●"/>
              <a:defRPr sz="2400">
                <a:solidFill>
                  <a:srgbClr val="FFFFFF"/>
                </a:solidFill>
                <a:latin typeface="Muli"/>
                <a:ea typeface="Muli"/>
                <a:cs typeface="Muli"/>
                <a:sym typeface="Muli"/>
              </a:defRPr>
            </a:lvl7pPr>
            <a:lvl8pPr marL="3657600" lvl="7" indent="-381000" rtl="0">
              <a:spcBef>
                <a:spcPts val="0"/>
              </a:spcBef>
              <a:spcAft>
                <a:spcPts val="0"/>
              </a:spcAft>
              <a:buClr>
                <a:srgbClr val="FFFFFF"/>
              </a:buClr>
              <a:buSzPts val="2400"/>
              <a:buFont typeface="Muli"/>
              <a:buChar char="○"/>
              <a:defRPr sz="2400">
                <a:solidFill>
                  <a:srgbClr val="FFFFFF"/>
                </a:solidFill>
                <a:latin typeface="Muli"/>
                <a:ea typeface="Muli"/>
                <a:cs typeface="Muli"/>
                <a:sym typeface="Muli"/>
              </a:defRPr>
            </a:lvl8pPr>
            <a:lvl9pPr marL="4114800" lvl="8" indent="-381000" rtl="0">
              <a:spcBef>
                <a:spcPts val="0"/>
              </a:spcBef>
              <a:spcAft>
                <a:spcPts val="0"/>
              </a:spcAft>
              <a:buClr>
                <a:srgbClr val="FFFFFF"/>
              </a:buClr>
              <a:buSzPts val="2400"/>
              <a:buFont typeface="Muli"/>
              <a:buChar char="■"/>
              <a:defRPr sz="2400">
                <a:solidFill>
                  <a:srgbClr val="FFFFFF"/>
                </a:solidFill>
                <a:latin typeface="Muli"/>
                <a:ea typeface="Muli"/>
                <a:cs typeface="Muli"/>
                <a:sym typeface="Muli"/>
              </a:defRPr>
            </a:lvl9pPr>
          </a:lstStyle>
          <a:p>
            <a:endParaRPr/>
          </a:p>
        </p:txBody>
      </p:sp>
      <p:sp>
        <p:nvSpPr>
          <p:cNvPr id="63" name="Google Shape;63;p12"/>
          <p:cNvSpPr txBox="1">
            <a:spLocks noGrp="1"/>
          </p:cNvSpPr>
          <p:nvPr>
            <p:ph type="title"/>
          </p:nvPr>
        </p:nvSpPr>
        <p:spPr>
          <a:xfrm>
            <a:off x="2902775" y="302375"/>
            <a:ext cx="5718600" cy="5031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1800" b="1">
                <a:solidFill>
                  <a:srgbClr val="FFFFFF"/>
                </a:solidFill>
                <a:latin typeface="Muli"/>
                <a:ea typeface="Muli"/>
                <a:cs typeface="Muli"/>
                <a:sym typeface="Muli"/>
              </a:defRPr>
            </a:lvl1pPr>
            <a:lvl2pPr lvl="1" rtl="0">
              <a:spcBef>
                <a:spcPts val="0"/>
              </a:spcBef>
              <a:spcAft>
                <a:spcPts val="0"/>
              </a:spcAft>
              <a:buNone/>
              <a:defRPr sz="1800" b="1">
                <a:solidFill>
                  <a:srgbClr val="FFFFFF"/>
                </a:solidFill>
                <a:latin typeface="Muli"/>
                <a:ea typeface="Muli"/>
                <a:cs typeface="Muli"/>
                <a:sym typeface="Muli"/>
              </a:defRPr>
            </a:lvl2pPr>
            <a:lvl3pPr lvl="2" rtl="0">
              <a:spcBef>
                <a:spcPts val="0"/>
              </a:spcBef>
              <a:spcAft>
                <a:spcPts val="0"/>
              </a:spcAft>
              <a:buNone/>
              <a:defRPr sz="1800" b="1">
                <a:solidFill>
                  <a:srgbClr val="FFFFFF"/>
                </a:solidFill>
                <a:latin typeface="Muli"/>
                <a:ea typeface="Muli"/>
                <a:cs typeface="Muli"/>
                <a:sym typeface="Muli"/>
              </a:defRPr>
            </a:lvl3pPr>
            <a:lvl4pPr lvl="3" rtl="0">
              <a:spcBef>
                <a:spcPts val="0"/>
              </a:spcBef>
              <a:spcAft>
                <a:spcPts val="0"/>
              </a:spcAft>
              <a:buNone/>
              <a:defRPr sz="1800" b="1">
                <a:solidFill>
                  <a:srgbClr val="FFFFFF"/>
                </a:solidFill>
                <a:latin typeface="Muli"/>
                <a:ea typeface="Muli"/>
                <a:cs typeface="Muli"/>
                <a:sym typeface="Muli"/>
              </a:defRPr>
            </a:lvl4pPr>
            <a:lvl5pPr lvl="4" rtl="0">
              <a:spcBef>
                <a:spcPts val="0"/>
              </a:spcBef>
              <a:spcAft>
                <a:spcPts val="0"/>
              </a:spcAft>
              <a:buNone/>
              <a:defRPr sz="1800" b="1">
                <a:solidFill>
                  <a:srgbClr val="FFFFFF"/>
                </a:solidFill>
                <a:latin typeface="Muli"/>
                <a:ea typeface="Muli"/>
                <a:cs typeface="Muli"/>
                <a:sym typeface="Muli"/>
              </a:defRPr>
            </a:lvl5pPr>
            <a:lvl6pPr lvl="5" rtl="0">
              <a:spcBef>
                <a:spcPts val="0"/>
              </a:spcBef>
              <a:spcAft>
                <a:spcPts val="0"/>
              </a:spcAft>
              <a:buNone/>
              <a:defRPr sz="1800" b="1">
                <a:solidFill>
                  <a:srgbClr val="FFFFFF"/>
                </a:solidFill>
                <a:latin typeface="Muli"/>
                <a:ea typeface="Muli"/>
                <a:cs typeface="Muli"/>
                <a:sym typeface="Muli"/>
              </a:defRPr>
            </a:lvl6pPr>
            <a:lvl7pPr lvl="6" rtl="0">
              <a:spcBef>
                <a:spcPts val="0"/>
              </a:spcBef>
              <a:spcAft>
                <a:spcPts val="0"/>
              </a:spcAft>
              <a:buNone/>
              <a:defRPr sz="1800" b="1">
                <a:solidFill>
                  <a:srgbClr val="FFFFFF"/>
                </a:solidFill>
                <a:latin typeface="Muli"/>
                <a:ea typeface="Muli"/>
                <a:cs typeface="Muli"/>
                <a:sym typeface="Muli"/>
              </a:defRPr>
            </a:lvl7pPr>
            <a:lvl8pPr lvl="7" rtl="0">
              <a:spcBef>
                <a:spcPts val="0"/>
              </a:spcBef>
              <a:spcAft>
                <a:spcPts val="0"/>
              </a:spcAft>
              <a:buNone/>
              <a:defRPr sz="1800" b="1">
                <a:solidFill>
                  <a:srgbClr val="FFFFFF"/>
                </a:solidFill>
                <a:latin typeface="Muli"/>
                <a:ea typeface="Muli"/>
                <a:cs typeface="Muli"/>
                <a:sym typeface="Muli"/>
              </a:defRPr>
            </a:lvl8pPr>
            <a:lvl9pPr lvl="8" rtl="0">
              <a:spcBef>
                <a:spcPts val="0"/>
              </a:spcBef>
              <a:spcAft>
                <a:spcPts val="0"/>
              </a:spcAft>
              <a:buNone/>
              <a:defRPr sz="1800" b="1">
                <a:solidFill>
                  <a:srgbClr val="FFFFFF"/>
                </a:solidFill>
                <a:latin typeface="Muli"/>
                <a:ea typeface="Muli"/>
                <a:cs typeface="Muli"/>
                <a:sym typeface="Muli"/>
              </a:defRPr>
            </a:lvl9pPr>
          </a:lstStyle>
          <a:p>
            <a:endParaRPr/>
          </a:p>
        </p:txBody>
      </p:sp>
      <p:sp>
        <p:nvSpPr>
          <p:cNvPr id="64" name="Google Shape;64;p1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algn="r">
              <a:buNone/>
              <a:defRPr sz="1300">
                <a:solidFill>
                  <a:srgbClr val="FFFFFF"/>
                </a:solidFill>
                <a:latin typeface="Muli"/>
                <a:ea typeface="Muli"/>
                <a:cs typeface="Muli"/>
                <a:sym typeface="Muli"/>
              </a:defRPr>
            </a:lvl1pPr>
            <a:lvl2pPr lvl="1" algn="r">
              <a:buNone/>
              <a:defRPr sz="1300">
                <a:solidFill>
                  <a:srgbClr val="FFFFFF"/>
                </a:solidFill>
                <a:latin typeface="Muli"/>
                <a:ea typeface="Muli"/>
                <a:cs typeface="Muli"/>
                <a:sym typeface="Muli"/>
              </a:defRPr>
            </a:lvl2pPr>
            <a:lvl3pPr lvl="2" algn="r">
              <a:buNone/>
              <a:defRPr sz="1300">
                <a:solidFill>
                  <a:srgbClr val="FFFFFF"/>
                </a:solidFill>
                <a:latin typeface="Muli"/>
                <a:ea typeface="Muli"/>
                <a:cs typeface="Muli"/>
                <a:sym typeface="Muli"/>
              </a:defRPr>
            </a:lvl3pPr>
            <a:lvl4pPr lvl="3" algn="r">
              <a:buNone/>
              <a:defRPr sz="1300">
                <a:solidFill>
                  <a:srgbClr val="FFFFFF"/>
                </a:solidFill>
                <a:latin typeface="Muli"/>
                <a:ea typeface="Muli"/>
                <a:cs typeface="Muli"/>
                <a:sym typeface="Muli"/>
              </a:defRPr>
            </a:lvl4pPr>
            <a:lvl5pPr lvl="4" algn="r">
              <a:buNone/>
              <a:defRPr sz="1300">
                <a:solidFill>
                  <a:srgbClr val="FFFFFF"/>
                </a:solidFill>
                <a:latin typeface="Muli"/>
                <a:ea typeface="Muli"/>
                <a:cs typeface="Muli"/>
                <a:sym typeface="Muli"/>
              </a:defRPr>
            </a:lvl5pPr>
            <a:lvl6pPr lvl="5" algn="r">
              <a:buNone/>
              <a:defRPr sz="1300">
                <a:solidFill>
                  <a:srgbClr val="FFFFFF"/>
                </a:solidFill>
                <a:latin typeface="Muli"/>
                <a:ea typeface="Muli"/>
                <a:cs typeface="Muli"/>
                <a:sym typeface="Muli"/>
              </a:defRPr>
            </a:lvl6pPr>
            <a:lvl7pPr lvl="6" algn="r">
              <a:buNone/>
              <a:defRPr sz="1300">
                <a:solidFill>
                  <a:srgbClr val="FFFFFF"/>
                </a:solidFill>
                <a:latin typeface="Muli"/>
                <a:ea typeface="Muli"/>
                <a:cs typeface="Muli"/>
                <a:sym typeface="Muli"/>
              </a:defRPr>
            </a:lvl7pPr>
            <a:lvl8pPr lvl="7" algn="r">
              <a:buNone/>
              <a:defRPr sz="1300">
                <a:solidFill>
                  <a:srgbClr val="FFFFFF"/>
                </a:solidFill>
                <a:latin typeface="Muli"/>
                <a:ea typeface="Muli"/>
                <a:cs typeface="Muli"/>
                <a:sym typeface="Muli"/>
              </a:defRPr>
            </a:lvl8pPr>
            <a:lvl9pPr lvl="8" algn="r">
              <a:buNone/>
              <a:defRPr sz="1300">
                <a:solidFill>
                  <a:srgbClr val="FFFFFF"/>
                </a:solidFill>
                <a:latin typeface="Muli"/>
                <a:ea typeface="Muli"/>
                <a:cs typeface="Muli"/>
                <a:sym typeface="Muli"/>
              </a:defRPr>
            </a:lvl9pPr>
          </a:lstStyle>
          <a:p>
            <a:pPr marL="0" lvl="0" indent="0" algn="r" rtl="0">
              <a:spcBef>
                <a:spcPts val="0"/>
              </a:spcBef>
              <a:spcAft>
                <a:spcPts val="0"/>
              </a:spcAft>
              <a:buNone/>
            </a:pPr>
            <a:fld id="{00000000-1234-1234-1234-123412341234}" type="slidenum">
              <a:rPr lang="en"/>
              <a:t>‹Nº›</a:t>
            </a:fld>
            <a:endParaRPr/>
          </a:p>
        </p:txBody>
      </p:sp>
    </p:spTree>
  </p:cSld>
  <p:clrMap bg1="lt1" tx1="dk1" bg2="dk2" tx2="lt2" accent1="accent1" accent2="accent2" accent3="accent3" accent4="accent4" accent5="accent5" accent6="accent6" hlink="hlink" folHlink="folHlink"/>
  <p:sldLayoutIdLst>
    <p:sldLayoutId id="2147483658" r:id="rId1"/>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12.jpeg"/><Relationship Id="rId5" Type="http://schemas.openxmlformats.org/officeDocument/2006/relationships/image" Target="../media/image11.png"/><Relationship Id="rId4" Type="http://schemas.openxmlformats.org/officeDocument/2006/relationships/image" Target="../media/image10.png"/></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4.xml"/><Relationship Id="rId5" Type="http://schemas.openxmlformats.org/officeDocument/2006/relationships/image" Target="../media/image13.jpe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13.jpeg"/></Relationships>
</file>

<file path=ppt/slides/_rels/slide12.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jpeg"/></Relationships>
</file>

<file path=ppt/slides/_rels/slide13.xml.rels><?xml version="1.0" encoding="UTF-8" standalone="yes"?>
<Relationships xmlns="http://schemas.openxmlformats.org/package/2006/relationships"><Relationship Id="rId3" Type="http://schemas.openxmlformats.org/officeDocument/2006/relationships/image" Target="../media/image4.jpg"/><Relationship Id="rId7" Type="http://schemas.openxmlformats.org/officeDocument/2006/relationships/image" Target="../media/image13.jpe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11.png"/><Relationship Id="rId5" Type="http://schemas.openxmlformats.org/officeDocument/2006/relationships/image" Target="../media/image31.png"/><Relationship Id="rId4" Type="http://schemas.openxmlformats.org/officeDocument/2006/relationships/image" Target="../media/image30.jpeg"/></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0.xml"/><Relationship Id="rId1" Type="http://schemas.openxmlformats.org/officeDocument/2006/relationships/slideLayout" Target="../slideLayouts/slideLayout10.xml"/><Relationship Id="rId5" Type="http://schemas.openxmlformats.org/officeDocument/2006/relationships/image" Target="../media/image13.jpeg"/><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8" Type="http://schemas.openxmlformats.org/officeDocument/2006/relationships/image" Target="../media/image13.jpeg"/><Relationship Id="rId3" Type="http://schemas.openxmlformats.org/officeDocument/2006/relationships/image" Target="../media/image4.jpg"/><Relationship Id="rId7"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8.xml"/><Relationship Id="rId6" Type="http://schemas.openxmlformats.org/officeDocument/2006/relationships/image" Target="../media/image35.jpeg"/><Relationship Id="rId5" Type="http://schemas.openxmlformats.org/officeDocument/2006/relationships/image" Target="../media/image34.png"/><Relationship Id="rId4" Type="http://schemas.openxmlformats.org/officeDocument/2006/relationships/image" Target="../media/image33.jpeg"/></Relationships>
</file>

<file path=ppt/slides/_rels/slide16.xml.rels><?xml version="1.0" encoding="UTF-8" standalone="yes"?>
<Relationships xmlns="http://schemas.openxmlformats.org/package/2006/relationships"><Relationship Id="rId8" Type="http://schemas.openxmlformats.org/officeDocument/2006/relationships/diagramQuickStyle" Target="../diagrams/quickStyle1.xml"/><Relationship Id="rId3" Type="http://schemas.openxmlformats.org/officeDocument/2006/relationships/image" Target="../media/image36.jpg"/><Relationship Id="rId7" Type="http://schemas.openxmlformats.org/officeDocument/2006/relationships/diagramLayout" Target="../diagrams/layout1.xml"/><Relationship Id="rId2" Type="http://schemas.openxmlformats.org/officeDocument/2006/relationships/notesSlide" Target="../notesSlides/notesSlide12.xml"/><Relationship Id="rId1" Type="http://schemas.openxmlformats.org/officeDocument/2006/relationships/slideLayout" Target="../slideLayouts/slideLayout5.xml"/><Relationship Id="rId6" Type="http://schemas.openxmlformats.org/officeDocument/2006/relationships/diagramData" Target="../diagrams/data1.xml"/><Relationship Id="rId11" Type="http://schemas.openxmlformats.org/officeDocument/2006/relationships/image" Target="../media/image37.png"/><Relationship Id="rId5" Type="http://schemas.openxmlformats.org/officeDocument/2006/relationships/image" Target="../media/image13.jpeg"/><Relationship Id="rId10" Type="http://schemas.microsoft.com/office/2007/relationships/diagramDrawing" Target="../diagrams/drawing1.xml"/><Relationship Id="rId4" Type="http://schemas.openxmlformats.org/officeDocument/2006/relationships/image" Target="../media/image11.png"/><Relationship Id="rId9" Type="http://schemas.openxmlformats.org/officeDocument/2006/relationships/diagramColors" Target="../diagrams/colors1.xml"/></Relationships>
</file>

<file path=ppt/slides/_rels/slide17.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jpeg"/></Relationships>
</file>

<file path=ppt/slides/_rels/slide1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13.jpeg"/><Relationship Id="rId5" Type="http://schemas.openxmlformats.org/officeDocument/2006/relationships/image" Target="../media/image11.png"/><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jpeg"/></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3.jpeg"/><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14.xml"/><Relationship Id="rId1" Type="http://schemas.openxmlformats.org/officeDocument/2006/relationships/slideLayout" Target="../slideLayouts/slideLayout10.xml"/><Relationship Id="rId6" Type="http://schemas.openxmlformats.org/officeDocument/2006/relationships/image" Target="../media/image39.png"/><Relationship Id="rId5" Type="http://schemas.openxmlformats.org/officeDocument/2006/relationships/image" Target="../media/image13.jpeg"/><Relationship Id="rId4" Type="http://schemas.openxmlformats.org/officeDocument/2006/relationships/image" Target="../media/image11.png"/></Relationships>
</file>

<file path=ppt/slides/_rels/slide21.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15.xml"/><Relationship Id="rId1" Type="http://schemas.openxmlformats.org/officeDocument/2006/relationships/slideLayout" Target="../slideLayouts/slideLayout10.xml"/><Relationship Id="rId6" Type="http://schemas.openxmlformats.org/officeDocument/2006/relationships/image" Target="../media/image40.jpeg"/><Relationship Id="rId5" Type="http://schemas.openxmlformats.org/officeDocument/2006/relationships/image" Target="../media/image13.jpeg"/><Relationship Id="rId4" Type="http://schemas.openxmlformats.org/officeDocument/2006/relationships/image" Target="../media/image11.png"/></Relationships>
</file>

<file path=ppt/slides/_rels/slide22.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16.xml"/><Relationship Id="rId1" Type="http://schemas.openxmlformats.org/officeDocument/2006/relationships/slideLayout" Target="../slideLayouts/slideLayout6.xml"/><Relationship Id="rId5" Type="http://schemas.openxmlformats.org/officeDocument/2006/relationships/image" Target="../media/image13.jpeg"/><Relationship Id="rId4" Type="http://schemas.openxmlformats.org/officeDocument/2006/relationships/image" Target="../media/image11.png"/></Relationships>
</file>

<file path=ppt/slides/_rels/slide23.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jpeg"/></Relationships>
</file>

<file path=ppt/slides/_rels/slide24.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17.xml"/><Relationship Id="rId1" Type="http://schemas.openxmlformats.org/officeDocument/2006/relationships/slideLayout" Target="../slideLayouts/slideLayout10.xml"/><Relationship Id="rId6" Type="http://schemas.openxmlformats.org/officeDocument/2006/relationships/image" Target="../media/image13.jpeg"/><Relationship Id="rId5" Type="http://schemas.openxmlformats.org/officeDocument/2006/relationships/image" Target="../media/image11.png"/><Relationship Id="rId4" Type="http://schemas.openxmlformats.org/officeDocument/2006/relationships/image" Target="../media/image43.png"/></Relationships>
</file>

<file path=ppt/slides/_rels/slide25.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18.xml"/><Relationship Id="rId1" Type="http://schemas.openxmlformats.org/officeDocument/2006/relationships/slideLayout" Target="../slideLayouts/slideLayout6.xml"/><Relationship Id="rId6" Type="http://schemas.openxmlformats.org/officeDocument/2006/relationships/image" Target="../media/image44.jpeg"/><Relationship Id="rId5" Type="http://schemas.openxmlformats.org/officeDocument/2006/relationships/image" Target="../media/image13.jpeg"/><Relationship Id="rId4" Type="http://schemas.openxmlformats.org/officeDocument/2006/relationships/image" Target="../media/image11.png"/></Relationships>
</file>

<file path=ppt/slides/_rels/slide26.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19.xml"/><Relationship Id="rId1" Type="http://schemas.openxmlformats.org/officeDocument/2006/relationships/slideLayout" Target="../slideLayouts/slideLayout10.xml"/><Relationship Id="rId5" Type="http://schemas.openxmlformats.org/officeDocument/2006/relationships/image" Target="../media/image13.jpeg"/><Relationship Id="rId4" Type="http://schemas.openxmlformats.org/officeDocument/2006/relationships/image" Target="../media/image11.png"/></Relationships>
</file>

<file path=ppt/slides/_rels/slide2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0.xml"/><Relationship Id="rId1" Type="http://schemas.openxmlformats.org/officeDocument/2006/relationships/slideLayout" Target="../slideLayouts/slideLayout10.xml"/><Relationship Id="rId4" Type="http://schemas.openxmlformats.org/officeDocument/2006/relationships/image" Target="../media/image13.jpeg"/></Relationships>
</file>

<file path=ppt/slides/_rels/slide2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1.xml"/><Relationship Id="rId1" Type="http://schemas.openxmlformats.org/officeDocument/2006/relationships/slideLayout" Target="../slideLayouts/slideLayout8.xml"/><Relationship Id="rId5" Type="http://schemas.openxmlformats.org/officeDocument/2006/relationships/image" Target="../media/image13.jpeg"/><Relationship Id="rId4" Type="http://schemas.openxmlformats.org/officeDocument/2006/relationships/image" Target="../media/image11.png"/></Relationships>
</file>

<file path=ppt/slides/_rels/slide2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2.xml"/><Relationship Id="rId1" Type="http://schemas.openxmlformats.org/officeDocument/2006/relationships/slideLayout" Target="../slideLayouts/slideLayout8.xml"/><Relationship Id="rId5" Type="http://schemas.openxmlformats.org/officeDocument/2006/relationships/image" Target="../media/image13.jpeg"/><Relationship Id="rId4" Type="http://schemas.openxmlformats.org/officeDocument/2006/relationships/image" Target="../media/image11.png"/></Relationships>
</file>

<file path=ppt/slides/_rels/slide3.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jpeg"/></Relationships>
</file>

<file path=ppt/slides/_rels/slide3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3.xml"/><Relationship Id="rId1" Type="http://schemas.openxmlformats.org/officeDocument/2006/relationships/slideLayout" Target="../slideLayouts/slideLayout8.xml"/><Relationship Id="rId5" Type="http://schemas.openxmlformats.org/officeDocument/2006/relationships/image" Target="../media/image13.jpeg"/><Relationship Id="rId4" Type="http://schemas.openxmlformats.org/officeDocument/2006/relationships/image" Target="../media/image11.png"/></Relationships>
</file>

<file path=ppt/slides/_rels/slide31.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jpeg"/></Relationships>
</file>

<file path=ppt/slides/_rels/slide32.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24.xml"/><Relationship Id="rId1" Type="http://schemas.openxmlformats.org/officeDocument/2006/relationships/slideLayout" Target="../slideLayouts/slideLayout10.xml"/><Relationship Id="rId5" Type="http://schemas.openxmlformats.org/officeDocument/2006/relationships/image" Target="../media/image13.jpeg"/><Relationship Id="rId4" Type="http://schemas.openxmlformats.org/officeDocument/2006/relationships/image" Target="../media/image11.png"/></Relationships>
</file>

<file path=ppt/slides/_rels/slide3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5.xml"/><Relationship Id="rId1" Type="http://schemas.openxmlformats.org/officeDocument/2006/relationships/slideLayout" Target="../slideLayouts/slideLayout6.xml"/><Relationship Id="rId6" Type="http://schemas.openxmlformats.org/officeDocument/2006/relationships/image" Target="../media/image46.jpeg"/><Relationship Id="rId5" Type="http://schemas.openxmlformats.org/officeDocument/2006/relationships/image" Target="../media/image13.jpeg"/><Relationship Id="rId4" Type="http://schemas.openxmlformats.org/officeDocument/2006/relationships/image" Target="../media/image11.png"/></Relationships>
</file>

<file path=ppt/slides/_rels/slide3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13.jpeg"/></Relationships>
</file>

<file path=ppt/slides/_rels/slide35.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jpeg"/></Relationships>
</file>

<file path=ppt/slides/_rels/slide3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7.xml"/><Relationship Id="rId1" Type="http://schemas.openxmlformats.org/officeDocument/2006/relationships/slideLayout" Target="../slideLayouts/slideLayout3.xml"/><Relationship Id="rId6" Type="http://schemas.openxmlformats.org/officeDocument/2006/relationships/image" Target="../media/image47.jpeg"/><Relationship Id="rId5" Type="http://schemas.openxmlformats.org/officeDocument/2006/relationships/image" Target="../media/image13.jpeg"/><Relationship Id="rId4" Type="http://schemas.openxmlformats.org/officeDocument/2006/relationships/image" Target="../media/image11.png"/></Relationships>
</file>

<file path=ppt/slides/_rels/slide37.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28.xml"/><Relationship Id="rId1" Type="http://schemas.openxmlformats.org/officeDocument/2006/relationships/slideLayout" Target="../slideLayouts/slideLayout6.xml"/><Relationship Id="rId6" Type="http://schemas.openxmlformats.org/officeDocument/2006/relationships/image" Target="../media/image48.png"/><Relationship Id="rId5" Type="http://schemas.openxmlformats.org/officeDocument/2006/relationships/image" Target="../media/image13.jpeg"/><Relationship Id="rId4" Type="http://schemas.openxmlformats.org/officeDocument/2006/relationships/image" Target="../media/image11.png"/></Relationships>
</file>

<file path=ppt/slides/_rels/slide38.xml.rels><?xml version="1.0" encoding="UTF-8" standalone="yes"?>
<Relationships xmlns="http://schemas.openxmlformats.org/package/2006/relationships"><Relationship Id="rId3" Type="http://schemas.openxmlformats.org/officeDocument/2006/relationships/image" Target="../media/image41.jpg"/><Relationship Id="rId7" Type="http://schemas.openxmlformats.org/officeDocument/2006/relationships/image" Target="../media/image50.png"/><Relationship Id="rId2" Type="http://schemas.openxmlformats.org/officeDocument/2006/relationships/notesSlide" Target="../notesSlides/notesSlide29.xml"/><Relationship Id="rId1" Type="http://schemas.openxmlformats.org/officeDocument/2006/relationships/slideLayout" Target="../slideLayouts/slideLayout6.xml"/><Relationship Id="rId6" Type="http://schemas.openxmlformats.org/officeDocument/2006/relationships/image" Target="../media/image49.png"/><Relationship Id="rId5" Type="http://schemas.openxmlformats.org/officeDocument/2006/relationships/image" Target="../media/image13.jpeg"/><Relationship Id="rId4" Type="http://schemas.openxmlformats.org/officeDocument/2006/relationships/image" Target="../media/image11.png"/></Relationships>
</file>

<file path=ppt/slides/_rels/slide39.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jpeg"/></Relationships>
</file>

<file path=ppt/slides/_rels/slide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image" Target="../media/image15.jpeg"/><Relationship Id="rId5" Type="http://schemas.openxmlformats.org/officeDocument/2006/relationships/image" Target="../media/image13.jpeg"/><Relationship Id="rId4" Type="http://schemas.openxmlformats.org/officeDocument/2006/relationships/image" Target="../media/image11.png"/></Relationships>
</file>

<file path=ppt/slides/_rels/slide4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0.xml"/><Relationship Id="rId1" Type="http://schemas.openxmlformats.org/officeDocument/2006/relationships/slideLayout" Target="../slideLayouts/slideLayout7.xml"/><Relationship Id="rId6" Type="http://schemas.openxmlformats.org/officeDocument/2006/relationships/image" Target="../media/image13.jpeg"/><Relationship Id="rId5" Type="http://schemas.openxmlformats.org/officeDocument/2006/relationships/image" Target="../media/image11.png"/><Relationship Id="rId4" Type="http://schemas.openxmlformats.org/officeDocument/2006/relationships/image" Target="../media/image17.png"/></Relationships>
</file>

<file path=ppt/slides/_rels/slide41.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jpeg"/></Relationships>
</file>

<file path=ppt/slides/_rels/slide42.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31.xml"/><Relationship Id="rId1" Type="http://schemas.openxmlformats.org/officeDocument/2006/relationships/slideLayout" Target="../slideLayouts/slideLayout10.xml"/><Relationship Id="rId6" Type="http://schemas.openxmlformats.org/officeDocument/2006/relationships/image" Target="../media/image13.jpeg"/><Relationship Id="rId5" Type="http://schemas.openxmlformats.org/officeDocument/2006/relationships/image" Target="../media/image11.png"/><Relationship Id="rId4" Type="http://schemas.openxmlformats.org/officeDocument/2006/relationships/image" Target="../media/image51.jpeg"/></Relationships>
</file>

<file path=ppt/slides/_rels/slide4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2.xml"/><Relationship Id="rId1" Type="http://schemas.openxmlformats.org/officeDocument/2006/relationships/slideLayout" Target="../slideLayouts/slideLayout10.xml"/><Relationship Id="rId5" Type="http://schemas.openxmlformats.org/officeDocument/2006/relationships/image" Target="../media/image13.jpeg"/><Relationship Id="rId4" Type="http://schemas.openxmlformats.org/officeDocument/2006/relationships/image" Target="../media/image11.png"/></Relationships>
</file>

<file path=ppt/slides/_rels/slide4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3.xml"/><Relationship Id="rId1" Type="http://schemas.openxmlformats.org/officeDocument/2006/relationships/slideLayout" Target="../slideLayouts/slideLayout3.xml"/><Relationship Id="rId5" Type="http://schemas.openxmlformats.org/officeDocument/2006/relationships/image" Target="../media/image13.jpe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5.jpg"/><Relationship Id="rId7" Type="http://schemas.openxmlformats.org/officeDocument/2006/relationships/image" Target="../media/image19.jpe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8.jpeg"/><Relationship Id="rId5" Type="http://schemas.openxmlformats.org/officeDocument/2006/relationships/image" Target="../media/image17.png"/><Relationship Id="rId4" Type="http://schemas.openxmlformats.org/officeDocument/2006/relationships/image" Target="../media/image16.png"/><Relationship Id="rId9" Type="http://schemas.openxmlformats.org/officeDocument/2006/relationships/image" Target="../media/image13.jpe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8.xml"/><Relationship Id="rId4" Type="http://schemas.openxmlformats.org/officeDocument/2006/relationships/image" Target="../media/image13.jpeg"/></Relationships>
</file>

<file path=ppt/slides/_rels/slide7.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1.png"/><Relationship Id="rId7"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10.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3.jpeg"/></Relationships>
</file>

<file path=ppt/slides/_rels/slide8.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jpeg"/></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6.jpeg"/><Relationship Id="rId2" Type="http://schemas.openxmlformats.org/officeDocument/2006/relationships/notesSlide" Target="../notesSlides/notesSlide6.xml"/><Relationship Id="rId1" Type="http://schemas.openxmlformats.org/officeDocument/2006/relationships/slideLayout" Target="../slideLayouts/slideLayout18.xml"/><Relationship Id="rId6" Type="http://schemas.openxmlformats.org/officeDocument/2006/relationships/image" Target="../media/image25.jpeg"/><Relationship Id="rId5" Type="http://schemas.openxmlformats.org/officeDocument/2006/relationships/image" Target="../media/image13.jpe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21"/>
        <p:cNvGrpSpPr/>
        <p:nvPr/>
      </p:nvGrpSpPr>
      <p:grpSpPr>
        <a:xfrm>
          <a:off x="0" y="0"/>
          <a:ext cx="0" cy="0"/>
          <a:chOff x="0" y="0"/>
          <a:chExt cx="0" cy="0"/>
        </a:xfrm>
      </p:grpSpPr>
      <p:sp>
        <p:nvSpPr>
          <p:cNvPr id="122" name="Google Shape;122;p23"/>
          <p:cNvSpPr txBox="1">
            <a:spLocks noGrp="1"/>
          </p:cNvSpPr>
          <p:nvPr>
            <p:ph type="title"/>
          </p:nvPr>
        </p:nvSpPr>
        <p:spPr>
          <a:xfrm>
            <a:off x="2747950" y="848803"/>
            <a:ext cx="3648000" cy="3648000"/>
          </a:xfrm>
          <a:prstGeom prst="rect">
            <a:avLst/>
          </a:prstGeom>
        </p:spPr>
        <p:txBody>
          <a:bodyPr spcFirstLastPara="1" wrap="square" lIns="91425" tIns="91425" rIns="91425" bIns="91425" anchor="ctr" anchorCtr="0">
            <a:noAutofit/>
          </a:bodyPr>
          <a:lstStyle/>
          <a:p>
            <a:r>
              <a:rPr lang="es-ES" dirty="0"/>
              <a:t>PLATZI-CURSO DE INTRODUCCIÓN A LA SEGURIDAD INFORMÁTICA</a:t>
            </a:r>
            <a:r>
              <a:rPr lang="es-EC" dirty="0"/>
              <a:t/>
            </a:r>
            <a:br>
              <a:rPr lang="es-EC" dirty="0"/>
            </a:br>
            <a:endParaRPr dirty="0"/>
          </a:p>
        </p:txBody>
      </p:sp>
      <p:pic>
        <p:nvPicPr>
          <p:cNvPr id="3" name="Imagen 2"/>
          <p:cNvPicPr/>
          <p:nvPr/>
        </p:nvPicPr>
        <p:blipFill>
          <a:blip r:embed="rId4">
            <a:extLst>
              <a:ext uri="{28A0092B-C50C-407E-A947-70E740481C1C}">
                <a14:useLocalDpi xmlns:a14="http://schemas.microsoft.com/office/drawing/2010/main" val="0"/>
              </a:ext>
            </a:extLst>
          </a:blip>
          <a:stretch>
            <a:fillRect/>
          </a:stretch>
        </p:blipFill>
        <p:spPr>
          <a:xfrm>
            <a:off x="185090" y="181914"/>
            <a:ext cx="2562860" cy="12573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5" name="Subtítulo 2"/>
          <p:cNvSpPr txBox="1">
            <a:spLocks/>
          </p:cNvSpPr>
          <p:nvPr/>
        </p:nvSpPr>
        <p:spPr>
          <a:xfrm>
            <a:off x="4422439" y="4803912"/>
            <a:ext cx="5196842" cy="371434"/>
          </a:xfrm>
          <a:prstGeom prst="rect">
            <a:avLst/>
          </a:prstGeom>
        </p:spPr>
        <p:txBody>
          <a:bodyPr vert="horz" lIns="91440" tIns="45720" rIns="91440" bIns="45720" rtlCol="0" anchor="t">
            <a:noAutofit/>
          </a:bodyPr>
          <a:lstStyle>
            <a:lvl1pPr marL="0" indent="0" algn="r" defTabSz="457200" rtl="0" eaLnBrk="1" latinLnBrk="0" hangingPunct="1">
              <a:spcBef>
                <a:spcPts val="1000"/>
              </a:spcBef>
              <a:spcAft>
                <a:spcPts val="0"/>
              </a:spcAft>
              <a:buClr>
                <a:schemeClr val="accent1"/>
              </a:buClr>
              <a:buSzPct val="80000"/>
              <a:buFont typeface="Wingdings 3" charset="2"/>
              <a:buNone/>
              <a:defRPr sz="1800" kern="1200">
                <a:solidFill>
                  <a:schemeClr val="tx1">
                    <a:lumMod val="50000"/>
                    <a:lumOff val="50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SzPct val="80000"/>
              <a:buFont typeface="Wingdings 3"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SzPct val="80000"/>
              <a:buFont typeface="Wingdings 3"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9pPr>
          </a:lstStyle>
          <a:p>
            <a:pPr algn="ctr"/>
            <a:r>
              <a:rPr lang="es-MX" sz="1600" dirty="0" smtClean="0">
                <a:solidFill>
                  <a:schemeClr val="tx1"/>
                </a:solidFill>
              </a:rPr>
              <a:t>PROGRAMACIÓN ORIENTADA A OBJETOS II  </a:t>
            </a:r>
            <a:endParaRPr lang="en-US" sz="1600" dirty="0">
              <a:solidFill>
                <a:schemeClr val="tx1"/>
              </a:solidFill>
            </a:endParaRPr>
          </a:p>
        </p:txBody>
      </p:sp>
      <p:sp>
        <p:nvSpPr>
          <p:cNvPr id="6" name="Subtítulo 2"/>
          <p:cNvSpPr txBox="1">
            <a:spLocks/>
          </p:cNvSpPr>
          <p:nvPr/>
        </p:nvSpPr>
        <p:spPr>
          <a:xfrm>
            <a:off x="5260308" y="4205565"/>
            <a:ext cx="5196842" cy="371434"/>
          </a:xfrm>
          <a:prstGeom prst="rect">
            <a:avLst/>
          </a:prstGeom>
        </p:spPr>
        <p:txBody>
          <a:bodyPr vert="horz" lIns="91440" tIns="45720" rIns="91440" bIns="45720" rtlCol="0" anchor="t">
            <a:noAutofit/>
          </a:bodyPr>
          <a:lstStyle>
            <a:lvl1pPr marL="0" indent="0" algn="r" defTabSz="457200" rtl="0" eaLnBrk="1" latinLnBrk="0" hangingPunct="1">
              <a:spcBef>
                <a:spcPts val="1000"/>
              </a:spcBef>
              <a:spcAft>
                <a:spcPts val="0"/>
              </a:spcAft>
              <a:buClr>
                <a:schemeClr val="accent1"/>
              </a:buClr>
              <a:buSzPct val="80000"/>
              <a:buFont typeface="Wingdings 3" charset="2"/>
              <a:buNone/>
              <a:defRPr sz="1800" kern="1200">
                <a:solidFill>
                  <a:schemeClr val="tx1">
                    <a:lumMod val="50000"/>
                    <a:lumOff val="50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SzPct val="80000"/>
              <a:buFont typeface="Wingdings 3"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SzPct val="80000"/>
              <a:buFont typeface="Wingdings 3"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9pPr>
          </a:lstStyle>
          <a:p>
            <a:pPr algn="ctr"/>
            <a:r>
              <a:rPr lang="es-MX" sz="1600" dirty="0" smtClean="0">
                <a:solidFill>
                  <a:schemeClr val="tx1"/>
                </a:solidFill>
              </a:rPr>
              <a:t>ALUMNO: JHON SUNTAXI</a:t>
            </a:r>
            <a:endParaRPr lang="en-US" sz="1600" dirty="0">
              <a:solidFill>
                <a:schemeClr val="tx1"/>
              </a:solidFill>
            </a:endParaRPr>
          </a:p>
        </p:txBody>
      </p:sp>
      <p:pic>
        <p:nvPicPr>
          <p:cNvPr id="7" name="Imagen 6"/>
          <p:cNvPicPr/>
          <p:nvPr/>
        </p:nvPicPr>
        <p:blipFill>
          <a:blip r:embed="rId5">
            <a:extLst>
              <a:ext uri="{28A0092B-C50C-407E-A947-70E740481C1C}">
                <a14:useLocalDpi xmlns:a14="http://schemas.microsoft.com/office/drawing/2010/main" val="0"/>
              </a:ext>
            </a:extLst>
          </a:blip>
          <a:srcRect/>
          <a:stretch>
            <a:fillRect/>
          </a:stretch>
        </p:blipFill>
        <p:spPr bwMode="auto">
          <a:xfrm>
            <a:off x="8039100" y="101647"/>
            <a:ext cx="1104900" cy="1078865"/>
          </a:xfrm>
          <a:prstGeom prst="rect">
            <a:avLst/>
          </a:prstGeom>
          <a:noFill/>
          <a:ln>
            <a:noFill/>
          </a:ln>
        </p:spPr>
      </p:pic>
      <p:pic>
        <p:nvPicPr>
          <p:cNvPr id="1028" name="Picture 4" descr="Resultado de imagen para platzi"/>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4205565"/>
            <a:ext cx="3241282" cy="937935"/>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pic>
        <p:nvPicPr>
          <p:cNvPr id="5" name="Imagen 4"/>
          <p:cNvPicPr>
            <a:picLocks noChangeAspect="1"/>
          </p:cNvPicPr>
          <p:nvPr/>
        </p:nvPicPr>
        <p:blipFill>
          <a:blip r:embed="rId3"/>
          <a:stretch>
            <a:fillRect/>
          </a:stretch>
        </p:blipFill>
        <p:spPr>
          <a:xfrm>
            <a:off x="3589447" y="765176"/>
            <a:ext cx="4067175" cy="4181475"/>
          </a:xfrm>
          <a:prstGeom prst="rect">
            <a:avLst/>
          </a:prstGeom>
        </p:spPr>
      </p:pic>
      <p:sp>
        <p:nvSpPr>
          <p:cNvPr id="156" name="Google Shape;156;p28"/>
          <p:cNvSpPr txBox="1">
            <a:spLocks noGrp="1"/>
          </p:cNvSpPr>
          <p:nvPr>
            <p:ph type="body" idx="1"/>
          </p:nvPr>
        </p:nvSpPr>
        <p:spPr>
          <a:xfrm>
            <a:off x="34241" y="1954100"/>
            <a:ext cx="2322786" cy="2795751"/>
          </a:xfrm>
          <a:prstGeom prst="rect">
            <a:avLst/>
          </a:prstGeom>
        </p:spPr>
        <p:txBody>
          <a:bodyPr spcFirstLastPara="1" wrap="square" lIns="91425" tIns="91425" rIns="91425" bIns="91425" anchor="t" anchorCtr="0">
            <a:noAutofit/>
          </a:bodyPr>
          <a:lstStyle/>
          <a:p>
            <a:pPr marL="101600" lvl="0" indent="0" algn="just">
              <a:buNone/>
            </a:pPr>
            <a:r>
              <a:rPr lang="es-MX" sz="1400" b="1" dirty="0" smtClean="0">
                <a:solidFill>
                  <a:schemeClr val="tx1"/>
                </a:solidFill>
              </a:rPr>
              <a:t>NOTA: </a:t>
            </a:r>
            <a:r>
              <a:rPr lang="es-MX" sz="1400" dirty="0" smtClean="0">
                <a:solidFill>
                  <a:schemeClr val="tx1"/>
                </a:solidFill>
              </a:rPr>
              <a:t>Para </a:t>
            </a:r>
            <a:r>
              <a:rPr lang="es-MX" sz="1400" dirty="0">
                <a:solidFill>
                  <a:schemeClr val="tx1"/>
                </a:solidFill>
              </a:rPr>
              <a:t>crear usuario userPrueba1 por </a:t>
            </a:r>
            <a:r>
              <a:rPr lang="es-MX" sz="1400" dirty="0" smtClean="0">
                <a:solidFill>
                  <a:schemeClr val="tx1"/>
                </a:solidFill>
              </a:rPr>
              <a:t>línea </a:t>
            </a:r>
            <a:r>
              <a:rPr lang="es-MX" sz="1400" dirty="0">
                <a:solidFill>
                  <a:schemeClr val="tx1"/>
                </a:solidFill>
              </a:rPr>
              <a:t>de comando, Abrir CMD: &gt;net user userPrueba2 */add (Ingresar contraseña) Agregar al grupo de administración [administrators]: &gt;net localgroup administrators userPrueba2 /add</a:t>
            </a:r>
            <a:endParaRPr sz="1400" b="1" dirty="0">
              <a:solidFill>
                <a:schemeClr val="tx1"/>
              </a:solidFill>
            </a:endParaRPr>
          </a:p>
        </p:txBody>
      </p:sp>
      <p:sp>
        <p:nvSpPr>
          <p:cNvPr id="157" name="Google Shape;157;p28"/>
          <p:cNvSpPr txBox="1">
            <a:spLocks noGrp="1"/>
          </p:cNvSpPr>
          <p:nvPr>
            <p:ph type="title"/>
          </p:nvPr>
        </p:nvSpPr>
        <p:spPr>
          <a:xfrm>
            <a:off x="252249" y="0"/>
            <a:ext cx="8618483" cy="748659"/>
          </a:xfrm>
          <a:prstGeom prst="rect">
            <a:avLst/>
          </a:prstGeom>
        </p:spPr>
        <p:txBody>
          <a:bodyPr spcFirstLastPara="1" wrap="square" lIns="91425" tIns="91425" rIns="91425" bIns="91425" anchor="t" anchorCtr="0">
            <a:noAutofit/>
          </a:bodyPr>
          <a:lstStyle/>
          <a:p>
            <a:pPr lvl="0" algn="ctr"/>
            <a:r>
              <a:rPr lang="es-MX" sz="2000" dirty="0" smtClean="0">
                <a:solidFill>
                  <a:schemeClr val="tx1"/>
                </a:solidFill>
              </a:rPr>
              <a:t>LABORATORIO: CREACIÓN DE USUARIOS EN WINDOWS APLICANDO EL PRINCIPIO DEL MENOR PRIVILEGIO</a:t>
            </a:r>
            <a:endParaRPr lang="es-MX" sz="2000" dirty="0">
              <a:solidFill>
                <a:schemeClr val="tx1"/>
              </a:solidFill>
            </a:endParaRPr>
          </a:p>
        </p:txBody>
      </p:sp>
      <p:sp>
        <p:nvSpPr>
          <p:cNvPr id="158" name="Google Shape;158;p28"/>
          <p:cNvSpPr txBox="1">
            <a:spLocks noGrp="1"/>
          </p:cNvSpPr>
          <p:nvPr>
            <p:ph type="sldNum" idx="12"/>
          </p:nvPr>
        </p:nvSpPr>
        <p:spPr>
          <a:xfrm>
            <a:off x="8529670"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10</a:t>
            </a:fld>
            <a:endParaRPr/>
          </a:p>
        </p:txBody>
      </p:sp>
      <p:pic>
        <p:nvPicPr>
          <p:cNvPr id="9" name="Imagen 8"/>
          <p:cNvPicPr/>
          <p:nvPr/>
        </p:nvPicPr>
        <p:blipFill>
          <a:blip r:embed="rId4">
            <a:extLst>
              <a:ext uri="{28A0092B-C50C-407E-A947-70E740481C1C}">
                <a14:useLocalDpi xmlns:a14="http://schemas.microsoft.com/office/drawing/2010/main" val="0"/>
              </a:ext>
            </a:extLst>
          </a:blip>
          <a:srcRect/>
          <a:stretch>
            <a:fillRect/>
          </a:stretch>
        </p:blipFill>
        <p:spPr bwMode="auto">
          <a:xfrm>
            <a:off x="8424989" y="0"/>
            <a:ext cx="758062" cy="693682"/>
          </a:xfrm>
          <a:prstGeom prst="rect">
            <a:avLst/>
          </a:prstGeom>
          <a:noFill/>
          <a:ln>
            <a:noFill/>
          </a:ln>
        </p:spPr>
      </p:pic>
      <p:pic>
        <p:nvPicPr>
          <p:cNvPr id="10" name="Picture 4" descr="Resultado de imagen para platzi CURSO DE INTRODUCCION ALA SEGURIDAD INFORMÃTICA"/>
          <p:cNvPicPr>
            <a:picLocks noChangeAspect="1" noChangeArrowheads="1"/>
          </p:cNvPicPr>
          <p:nvPr/>
        </p:nvPicPr>
        <p:blipFill rotWithShape="1">
          <a:blip r:embed="rId5">
            <a:extLst>
              <a:ext uri="{28A0092B-C50C-407E-A947-70E740481C1C}">
                <a14:useLocalDpi xmlns:a14="http://schemas.microsoft.com/office/drawing/2010/main" val="0"/>
              </a:ext>
            </a:extLst>
          </a:blip>
          <a:srcRect l="9672" t="30147" r="67830" b="26796"/>
          <a:stretch/>
        </p:blipFill>
        <p:spPr bwMode="auto">
          <a:xfrm>
            <a:off x="0" y="0"/>
            <a:ext cx="536029" cy="536029"/>
          </a:xfrm>
          <a:prstGeom prst="ellipse">
            <a:avLst/>
          </a:prstGeom>
          <a:noFill/>
          <a:extLst>
            <a:ext uri="{909E8E84-426E-40DD-AFC4-6F175D3DCCD1}">
              <a14:hiddenFill xmlns:a14="http://schemas.microsoft.com/office/drawing/2010/main">
                <a:solidFill>
                  <a:srgbClr val="FFFFFF"/>
                </a:solidFill>
              </a14:hiddenFill>
            </a:ext>
          </a:extLst>
        </p:spPr>
      </p:pic>
      <p:pic>
        <p:nvPicPr>
          <p:cNvPr id="11" name="Picture 4" descr="Resultado de imagen para platzi CURSO DE INTRODUCCION ALA SEGURIDAD INFORMÃTICA"/>
          <p:cNvPicPr>
            <a:picLocks noChangeAspect="1" noChangeArrowheads="1"/>
          </p:cNvPicPr>
          <p:nvPr/>
        </p:nvPicPr>
        <p:blipFill rotWithShape="1">
          <a:blip r:embed="rId5">
            <a:extLst>
              <a:ext uri="{28A0092B-C50C-407E-A947-70E740481C1C}">
                <a14:useLocalDpi xmlns:a14="http://schemas.microsoft.com/office/drawing/2010/main" val="0"/>
              </a:ext>
            </a:extLst>
          </a:blip>
          <a:srcRect l="81951" t="4496" r="2612" b="85427"/>
          <a:stretch/>
        </p:blipFill>
        <p:spPr bwMode="auto">
          <a:xfrm>
            <a:off x="0" y="4759863"/>
            <a:ext cx="1124607" cy="383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340333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7" name="Google Shape;157;p28"/>
          <p:cNvSpPr txBox="1">
            <a:spLocks noGrp="1"/>
          </p:cNvSpPr>
          <p:nvPr>
            <p:ph type="title"/>
          </p:nvPr>
        </p:nvSpPr>
        <p:spPr>
          <a:xfrm>
            <a:off x="313158" y="35459"/>
            <a:ext cx="8334703" cy="748659"/>
          </a:xfrm>
          <a:prstGeom prst="rect">
            <a:avLst/>
          </a:prstGeom>
        </p:spPr>
        <p:txBody>
          <a:bodyPr spcFirstLastPara="1" wrap="square" lIns="91425" tIns="91425" rIns="91425" bIns="91425" anchor="t" anchorCtr="0">
            <a:noAutofit/>
          </a:bodyPr>
          <a:lstStyle/>
          <a:p>
            <a:pPr lvl="0" algn="ctr"/>
            <a:r>
              <a:rPr lang="es-MX" sz="2000" dirty="0">
                <a:solidFill>
                  <a:schemeClr val="tx1"/>
                </a:solidFill>
              </a:rPr>
              <a:t>Laboratorio: Creación de usuarios en Linux aplicando el principio de menor privilegio</a:t>
            </a:r>
          </a:p>
        </p:txBody>
      </p:sp>
      <p:sp>
        <p:nvSpPr>
          <p:cNvPr id="158" name="Google Shape;158;p28"/>
          <p:cNvSpPr txBox="1">
            <a:spLocks noGrp="1"/>
          </p:cNvSpPr>
          <p:nvPr>
            <p:ph type="sldNum" idx="12"/>
          </p:nvPr>
        </p:nvSpPr>
        <p:spPr>
          <a:xfrm>
            <a:off x="8529670"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11</a:t>
            </a:fld>
            <a:endParaRPr/>
          </a:p>
        </p:txBody>
      </p:sp>
      <p:pic>
        <p:nvPicPr>
          <p:cNvPr id="9" name="Imagen 8"/>
          <p:cNvPicPr/>
          <p:nvPr/>
        </p:nvPicPr>
        <p:blipFill>
          <a:blip r:embed="rId3">
            <a:extLst>
              <a:ext uri="{28A0092B-C50C-407E-A947-70E740481C1C}">
                <a14:useLocalDpi xmlns:a14="http://schemas.microsoft.com/office/drawing/2010/main" val="0"/>
              </a:ext>
            </a:extLst>
          </a:blip>
          <a:srcRect/>
          <a:stretch>
            <a:fillRect/>
          </a:stretch>
        </p:blipFill>
        <p:spPr bwMode="auto">
          <a:xfrm>
            <a:off x="8424989" y="0"/>
            <a:ext cx="758062" cy="693682"/>
          </a:xfrm>
          <a:prstGeom prst="rect">
            <a:avLst/>
          </a:prstGeom>
          <a:noFill/>
          <a:ln>
            <a:noFill/>
          </a:ln>
        </p:spPr>
      </p:pic>
      <p:pic>
        <p:nvPicPr>
          <p:cNvPr id="10" name="Picture 4" descr="Resultado de imagen para platzi CURSO DE INTRODUCCION ALA SEGURIDAD INFORMÃTICA"/>
          <p:cNvPicPr>
            <a:picLocks noChangeAspect="1" noChangeArrowheads="1"/>
          </p:cNvPicPr>
          <p:nvPr/>
        </p:nvPicPr>
        <p:blipFill rotWithShape="1">
          <a:blip r:embed="rId4">
            <a:extLst>
              <a:ext uri="{28A0092B-C50C-407E-A947-70E740481C1C}">
                <a14:useLocalDpi xmlns:a14="http://schemas.microsoft.com/office/drawing/2010/main" val="0"/>
              </a:ext>
            </a:extLst>
          </a:blip>
          <a:srcRect l="9672" t="30147" r="67830" b="26796"/>
          <a:stretch/>
        </p:blipFill>
        <p:spPr bwMode="auto">
          <a:xfrm>
            <a:off x="0" y="0"/>
            <a:ext cx="536029" cy="536029"/>
          </a:xfrm>
          <a:prstGeom prst="ellipse">
            <a:avLst/>
          </a:prstGeom>
          <a:noFill/>
          <a:extLst>
            <a:ext uri="{909E8E84-426E-40DD-AFC4-6F175D3DCCD1}">
              <a14:hiddenFill xmlns:a14="http://schemas.microsoft.com/office/drawing/2010/main">
                <a:solidFill>
                  <a:srgbClr val="FFFFFF"/>
                </a:solidFill>
              </a14:hiddenFill>
            </a:ext>
          </a:extLst>
        </p:spPr>
      </p:pic>
      <p:pic>
        <p:nvPicPr>
          <p:cNvPr id="11" name="Picture 4" descr="Resultado de imagen para platzi CURSO DE INTRODUCCION ALA SEGURIDAD INFORMÃTICA"/>
          <p:cNvPicPr>
            <a:picLocks noChangeAspect="1" noChangeArrowheads="1"/>
          </p:cNvPicPr>
          <p:nvPr/>
        </p:nvPicPr>
        <p:blipFill rotWithShape="1">
          <a:blip r:embed="rId4">
            <a:extLst>
              <a:ext uri="{28A0092B-C50C-407E-A947-70E740481C1C}">
                <a14:useLocalDpi xmlns:a14="http://schemas.microsoft.com/office/drawing/2010/main" val="0"/>
              </a:ext>
            </a:extLst>
          </a:blip>
          <a:srcRect l="81951" t="4496" r="2612" b="85427"/>
          <a:stretch/>
        </p:blipFill>
        <p:spPr bwMode="auto">
          <a:xfrm>
            <a:off x="0" y="4759863"/>
            <a:ext cx="1124607" cy="383587"/>
          </a:xfrm>
          <a:prstGeom prst="rect">
            <a:avLst/>
          </a:prstGeom>
          <a:noFill/>
          <a:extLst>
            <a:ext uri="{909E8E84-426E-40DD-AFC4-6F175D3DCCD1}">
              <a14:hiddenFill xmlns:a14="http://schemas.microsoft.com/office/drawing/2010/main">
                <a:solidFill>
                  <a:srgbClr val="FFFFFF"/>
                </a:solidFill>
              </a14:hiddenFill>
            </a:ext>
          </a:extLst>
        </p:spPr>
      </p:pic>
      <p:pic>
        <p:nvPicPr>
          <p:cNvPr id="2" name="Imagen 1"/>
          <p:cNvPicPr>
            <a:picLocks noChangeAspect="1"/>
          </p:cNvPicPr>
          <p:nvPr/>
        </p:nvPicPr>
        <p:blipFill>
          <a:blip r:embed="rId5"/>
          <a:stretch>
            <a:fillRect/>
          </a:stretch>
        </p:blipFill>
        <p:spPr>
          <a:xfrm>
            <a:off x="4725477" y="794627"/>
            <a:ext cx="4189979" cy="3975745"/>
          </a:xfrm>
          <a:prstGeom prst="rect">
            <a:avLst/>
          </a:prstGeom>
        </p:spPr>
      </p:pic>
      <p:pic>
        <p:nvPicPr>
          <p:cNvPr id="4" name="Imagen 3"/>
          <p:cNvPicPr>
            <a:picLocks noChangeAspect="1"/>
          </p:cNvPicPr>
          <p:nvPr/>
        </p:nvPicPr>
        <p:blipFill>
          <a:blip r:embed="rId6"/>
          <a:stretch>
            <a:fillRect/>
          </a:stretch>
        </p:blipFill>
        <p:spPr>
          <a:xfrm>
            <a:off x="165684" y="1423983"/>
            <a:ext cx="4314825" cy="2447925"/>
          </a:xfrm>
          <a:prstGeom prst="rect">
            <a:avLst/>
          </a:prstGeom>
        </p:spPr>
      </p:pic>
    </p:spTree>
    <p:extLst>
      <p:ext uri="{BB962C8B-B14F-4D97-AF65-F5344CB8AC3E}">
        <p14:creationId xmlns:p14="http://schemas.microsoft.com/office/powerpoint/2010/main" val="109104248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3079531" y="834176"/>
            <a:ext cx="3048000" cy="2044500"/>
          </a:xfrm>
        </p:spPr>
        <p:txBody>
          <a:bodyPr/>
          <a:lstStyle/>
          <a:p>
            <a:r>
              <a:rPr lang="es-MX" dirty="0" smtClean="0"/>
              <a:t>SEGURIDAD EN REDES TCP/IP</a:t>
            </a:r>
            <a:endParaRPr lang="es-EC" dirty="0"/>
          </a:p>
        </p:txBody>
      </p:sp>
      <p:pic>
        <p:nvPicPr>
          <p:cNvPr id="4" name="Imagen 3"/>
          <p:cNvPicPr/>
          <p:nvPr/>
        </p:nvPicPr>
        <p:blipFill>
          <a:blip r:embed="rId2">
            <a:extLst>
              <a:ext uri="{28A0092B-C50C-407E-A947-70E740481C1C}">
                <a14:useLocalDpi xmlns:a14="http://schemas.microsoft.com/office/drawing/2010/main" val="0"/>
              </a:ext>
            </a:extLst>
          </a:blip>
          <a:srcRect/>
          <a:stretch>
            <a:fillRect/>
          </a:stretch>
        </p:blipFill>
        <p:spPr bwMode="auto">
          <a:xfrm>
            <a:off x="8144200" y="-21020"/>
            <a:ext cx="1041840" cy="945931"/>
          </a:xfrm>
          <a:prstGeom prst="rect">
            <a:avLst/>
          </a:prstGeom>
          <a:noFill/>
          <a:ln>
            <a:noFill/>
          </a:ln>
        </p:spPr>
      </p:pic>
      <p:pic>
        <p:nvPicPr>
          <p:cNvPr id="3074" name="Picture 2" descr="Resultado de imagen para PLATZI PNG"/>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540499" y="385426"/>
            <a:ext cx="2875363" cy="135798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6" name="Picture 4" descr="Resultado de imagen para platzi CURSO DE INTRODUCCION ALA SEGURIDAD INFORMÃTICA"/>
          <p:cNvPicPr>
            <a:picLocks noChangeAspect="1" noChangeArrowheads="1"/>
          </p:cNvPicPr>
          <p:nvPr/>
        </p:nvPicPr>
        <p:blipFill rotWithShape="1">
          <a:blip r:embed="rId4">
            <a:extLst>
              <a:ext uri="{28A0092B-C50C-407E-A947-70E740481C1C}">
                <a14:useLocalDpi xmlns:a14="http://schemas.microsoft.com/office/drawing/2010/main" val="0"/>
              </a:ext>
            </a:extLst>
          </a:blip>
          <a:srcRect l="9672" t="30147" r="67830" b="26796"/>
          <a:stretch/>
        </p:blipFill>
        <p:spPr bwMode="auto">
          <a:xfrm>
            <a:off x="3862551" y="3406254"/>
            <a:ext cx="1481960" cy="1481960"/>
          </a:xfrm>
          <a:prstGeom prst="ellipse">
            <a:avLst/>
          </a:prstGeom>
          <a:noFill/>
          <a:extLst>
            <a:ext uri="{909E8E84-426E-40DD-AFC4-6F175D3DCCD1}">
              <a14:hiddenFill xmlns:a14="http://schemas.microsoft.com/office/drawing/2010/main">
                <a:solidFill>
                  <a:srgbClr val="FFFFFF"/>
                </a:solidFill>
              </a14:hiddenFill>
            </a:ext>
          </a:extLst>
        </p:spPr>
      </p:pic>
      <p:pic>
        <p:nvPicPr>
          <p:cNvPr id="7" name="Picture 4" descr="Resultado de imagen para platzi CURSO DE INTRODUCCION ALA SEGURIDAD INFORMÃTICA"/>
          <p:cNvPicPr>
            <a:picLocks noChangeAspect="1" noChangeArrowheads="1"/>
          </p:cNvPicPr>
          <p:nvPr/>
        </p:nvPicPr>
        <p:blipFill rotWithShape="1">
          <a:blip r:embed="rId4">
            <a:extLst>
              <a:ext uri="{28A0092B-C50C-407E-A947-70E740481C1C}">
                <a14:useLocalDpi xmlns:a14="http://schemas.microsoft.com/office/drawing/2010/main" val="0"/>
              </a:ext>
            </a:extLst>
          </a:blip>
          <a:srcRect l="81951" t="4496" r="2612" b="85427"/>
          <a:stretch/>
        </p:blipFill>
        <p:spPr bwMode="auto">
          <a:xfrm>
            <a:off x="0" y="4759863"/>
            <a:ext cx="1124607" cy="383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169747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26"/>
        <p:cNvGrpSpPr/>
        <p:nvPr/>
      </p:nvGrpSpPr>
      <p:grpSpPr>
        <a:xfrm>
          <a:off x="0" y="0"/>
          <a:ext cx="0" cy="0"/>
          <a:chOff x="0" y="0"/>
          <a:chExt cx="0" cy="0"/>
        </a:xfrm>
      </p:grpSpPr>
      <p:sp>
        <p:nvSpPr>
          <p:cNvPr id="127" name="Google Shape;127;p24"/>
          <p:cNvSpPr txBox="1">
            <a:spLocks noGrp="1"/>
          </p:cNvSpPr>
          <p:nvPr>
            <p:ph type="title"/>
          </p:nvPr>
        </p:nvSpPr>
        <p:spPr>
          <a:xfrm>
            <a:off x="346842" y="302375"/>
            <a:ext cx="8607972" cy="503100"/>
          </a:xfrm>
          <a:prstGeom prst="rect">
            <a:avLst/>
          </a:prstGeom>
        </p:spPr>
        <p:txBody>
          <a:bodyPr spcFirstLastPara="1" wrap="square" lIns="91425" tIns="91425" rIns="91425" bIns="91425" anchor="t" anchorCtr="0">
            <a:noAutofit/>
          </a:bodyPr>
          <a:lstStyle/>
          <a:p>
            <a:pPr lvl="0"/>
            <a:r>
              <a:rPr lang="es-MX" sz="2400" dirty="0" smtClean="0">
                <a:solidFill>
                  <a:schemeClr val="tx1"/>
                </a:solidFill>
              </a:rPr>
              <a:t>INTRODUCCIÓN A LA SEGURIDAD EN REDES TCP/IP</a:t>
            </a:r>
            <a:endParaRPr lang="es-EC" sz="2400" dirty="0">
              <a:solidFill>
                <a:schemeClr val="tx1"/>
              </a:solidFill>
            </a:endParaRPr>
          </a:p>
        </p:txBody>
      </p:sp>
      <p:sp>
        <p:nvSpPr>
          <p:cNvPr id="128" name="Google Shape;128;p24"/>
          <p:cNvSpPr txBox="1"/>
          <p:nvPr/>
        </p:nvSpPr>
        <p:spPr>
          <a:xfrm>
            <a:off x="529105" y="805475"/>
            <a:ext cx="3939460" cy="2294423"/>
          </a:xfrm>
          <a:prstGeom prst="rect">
            <a:avLst/>
          </a:prstGeom>
          <a:noFill/>
          <a:ln>
            <a:noFill/>
          </a:ln>
        </p:spPr>
        <p:txBody>
          <a:bodyPr spcFirstLastPara="1" wrap="square" lIns="91425" tIns="91425" rIns="91425" bIns="91425" anchor="t" anchorCtr="0">
            <a:noAutofit/>
          </a:bodyPr>
          <a:lstStyle/>
          <a:p>
            <a:pPr lvl="0" algn="just">
              <a:spcBef>
                <a:spcPts val="600"/>
              </a:spcBef>
            </a:pPr>
            <a:r>
              <a:rPr lang="es-MX" sz="1200" b="1" dirty="0">
                <a:solidFill>
                  <a:schemeClr val="tx1"/>
                </a:solidFill>
                <a:latin typeface="Muli"/>
                <a:ea typeface="Muli"/>
                <a:cs typeface="Muli"/>
                <a:sym typeface="Muli"/>
              </a:rPr>
              <a:t>Un poco de historia sobre el Protocolo TCP/IP:</a:t>
            </a:r>
          </a:p>
          <a:p>
            <a:pPr lvl="0" algn="just">
              <a:spcBef>
                <a:spcPts val="600"/>
              </a:spcBef>
            </a:pPr>
            <a:endParaRPr lang="es-MX" sz="1200" b="1" dirty="0">
              <a:solidFill>
                <a:schemeClr val="tx1"/>
              </a:solidFill>
              <a:latin typeface="Muli"/>
              <a:ea typeface="Muli"/>
              <a:cs typeface="Muli"/>
              <a:sym typeface="Muli"/>
            </a:endParaRPr>
          </a:p>
          <a:p>
            <a:pPr lvl="0" algn="just">
              <a:spcBef>
                <a:spcPts val="600"/>
              </a:spcBef>
            </a:pPr>
            <a:r>
              <a:rPr lang="es-MX" sz="1200" b="1" dirty="0">
                <a:solidFill>
                  <a:schemeClr val="tx1"/>
                </a:solidFill>
                <a:latin typeface="Muli"/>
                <a:ea typeface="Muli"/>
                <a:cs typeface="Muli"/>
                <a:sym typeface="Muli"/>
              </a:rPr>
              <a:t>Desarrollados a mediados de la década de los 70 como parte del proyecto DARPA.</a:t>
            </a:r>
          </a:p>
          <a:p>
            <a:pPr lvl="0" algn="just">
              <a:spcBef>
                <a:spcPts val="600"/>
              </a:spcBef>
            </a:pPr>
            <a:r>
              <a:rPr lang="es-MX" sz="1200" b="1" dirty="0">
                <a:solidFill>
                  <a:schemeClr val="tx1"/>
                </a:solidFill>
                <a:latin typeface="Muli"/>
                <a:ea typeface="Muli"/>
                <a:cs typeface="Muli"/>
                <a:sym typeface="Muli"/>
              </a:rPr>
              <a:t>Objetivo: Interconectar redes</a:t>
            </a:r>
          </a:p>
          <a:p>
            <a:pPr lvl="0" algn="just">
              <a:spcBef>
                <a:spcPts val="600"/>
              </a:spcBef>
            </a:pPr>
            <a:r>
              <a:rPr lang="es-MX" sz="1200" b="1" dirty="0">
                <a:solidFill>
                  <a:schemeClr val="tx1"/>
                </a:solidFill>
                <a:latin typeface="Muli"/>
                <a:ea typeface="Muli"/>
                <a:cs typeface="Muli"/>
                <a:sym typeface="Muli"/>
              </a:rPr>
              <a:t>Existen dos grupos:</a:t>
            </a:r>
          </a:p>
          <a:p>
            <a:pPr lvl="0" algn="just">
              <a:spcBef>
                <a:spcPts val="600"/>
              </a:spcBef>
            </a:pPr>
            <a:r>
              <a:rPr lang="es-MX" sz="1200" b="1" dirty="0">
                <a:solidFill>
                  <a:schemeClr val="tx1"/>
                </a:solidFill>
                <a:latin typeface="Muli"/>
                <a:ea typeface="Muli"/>
                <a:cs typeface="Muli"/>
                <a:sym typeface="Muli"/>
              </a:rPr>
              <a:t>– Control de transmisión</a:t>
            </a:r>
          </a:p>
          <a:p>
            <a:pPr lvl="0" algn="just">
              <a:spcBef>
                <a:spcPts val="600"/>
              </a:spcBef>
            </a:pPr>
            <a:r>
              <a:rPr lang="es-MX" sz="1200" b="1" dirty="0">
                <a:solidFill>
                  <a:schemeClr val="tx1"/>
                </a:solidFill>
                <a:latin typeface="Muli"/>
                <a:ea typeface="Muli"/>
                <a:cs typeface="Muli"/>
                <a:sym typeface="Muli"/>
              </a:rPr>
              <a:t>– Internet.</a:t>
            </a:r>
            <a:endParaRPr sz="1200" dirty="0">
              <a:solidFill>
                <a:schemeClr val="tx1"/>
              </a:solidFill>
              <a:latin typeface="Muli"/>
              <a:ea typeface="Muli"/>
              <a:cs typeface="Muli"/>
              <a:sym typeface="Muli"/>
            </a:endParaRPr>
          </a:p>
          <a:p>
            <a:pPr marL="0" lvl="0" indent="0" algn="l" rtl="0">
              <a:spcBef>
                <a:spcPts val="600"/>
              </a:spcBef>
              <a:spcAft>
                <a:spcPts val="0"/>
              </a:spcAft>
              <a:buNone/>
            </a:pPr>
            <a:endParaRPr sz="1200" dirty="0">
              <a:solidFill>
                <a:srgbClr val="FFFFFF"/>
              </a:solidFill>
              <a:latin typeface="Muli"/>
              <a:ea typeface="Muli"/>
              <a:cs typeface="Muli"/>
              <a:sym typeface="Muli"/>
            </a:endParaRPr>
          </a:p>
        </p:txBody>
      </p:sp>
      <p:sp>
        <p:nvSpPr>
          <p:cNvPr id="131" name="Google Shape;131;p24"/>
          <p:cNvSpPr txBox="1">
            <a:spLocks noGrp="1"/>
          </p:cNvSpPr>
          <p:nvPr>
            <p:ph type="sldNum" idx="12"/>
          </p:nvPr>
        </p:nvSpPr>
        <p:spPr>
          <a:xfrm>
            <a:off x="8529670"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13</a:t>
            </a:fld>
            <a:endParaRPr/>
          </a:p>
        </p:txBody>
      </p:sp>
      <p:sp>
        <p:nvSpPr>
          <p:cNvPr id="7" name="Google Shape;128;p24"/>
          <p:cNvSpPr txBox="1"/>
          <p:nvPr/>
        </p:nvSpPr>
        <p:spPr>
          <a:xfrm>
            <a:off x="4650828" y="805475"/>
            <a:ext cx="3939460" cy="3880661"/>
          </a:xfrm>
          <a:prstGeom prst="rect">
            <a:avLst/>
          </a:prstGeom>
          <a:noFill/>
          <a:ln>
            <a:noFill/>
          </a:ln>
        </p:spPr>
        <p:txBody>
          <a:bodyPr spcFirstLastPara="1" wrap="square" lIns="91425" tIns="91425" rIns="91425" bIns="91425" anchor="t" anchorCtr="0">
            <a:noAutofit/>
          </a:bodyPr>
          <a:lstStyle/>
          <a:p>
            <a:pPr lvl="0" algn="just">
              <a:spcBef>
                <a:spcPts val="600"/>
              </a:spcBef>
            </a:pPr>
            <a:r>
              <a:rPr lang="es-MX" sz="1200" b="1" dirty="0">
                <a:solidFill>
                  <a:schemeClr val="tx1"/>
                </a:solidFill>
                <a:latin typeface="Muli"/>
                <a:ea typeface="Muli"/>
                <a:cs typeface="Muli"/>
                <a:sym typeface="Muli"/>
              </a:rPr>
              <a:t>Nota: Los protocolos TCP/IP</a:t>
            </a:r>
          </a:p>
          <a:p>
            <a:pPr lvl="0" algn="just">
              <a:spcBef>
                <a:spcPts val="600"/>
              </a:spcBef>
            </a:pPr>
            <a:r>
              <a:rPr lang="es-MX" sz="1200" b="1" dirty="0">
                <a:solidFill>
                  <a:schemeClr val="tx1"/>
                </a:solidFill>
                <a:latin typeface="Muli"/>
                <a:ea typeface="Muli"/>
                <a:cs typeface="Muli"/>
                <a:sym typeface="Muli"/>
              </a:rPr>
              <a:t>Son protocolos(valga la redundáncia) </a:t>
            </a:r>
            <a:r>
              <a:rPr lang="es-MX" sz="1200" b="1" dirty="0" smtClean="0">
                <a:solidFill>
                  <a:schemeClr val="tx1"/>
                </a:solidFill>
                <a:latin typeface="Muli"/>
                <a:ea typeface="Muli"/>
                <a:cs typeface="Muli"/>
                <a:sym typeface="Muli"/>
              </a:rPr>
              <a:t>estándares </a:t>
            </a:r>
            <a:r>
              <a:rPr lang="es-MX" sz="1200" b="1" dirty="0">
                <a:solidFill>
                  <a:schemeClr val="tx1"/>
                </a:solidFill>
                <a:latin typeface="Muli"/>
                <a:ea typeface="Muli"/>
                <a:cs typeface="Muli"/>
                <a:sym typeface="Muli"/>
              </a:rPr>
              <a:t>que permite tener conexión entre redes, sea de nuestra organización o externas.</a:t>
            </a:r>
          </a:p>
          <a:p>
            <a:pPr lvl="0" algn="just">
              <a:spcBef>
                <a:spcPts val="600"/>
              </a:spcBef>
            </a:pPr>
            <a:r>
              <a:rPr lang="es-MX" sz="1200" b="1" dirty="0">
                <a:solidFill>
                  <a:schemeClr val="tx1"/>
                </a:solidFill>
                <a:latin typeface="Muli"/>
                <a:ea typeface="Muli"/>
                <a:cs typeface="Muli"/>
                <a:sym typeface="Muli"/>
              </a:rPr>
              <a:t>Existen 2 </a:t>
            </a:r>
            <a:r>
              <a:rPr lang="es-MX" sz="1200" b="1" dirty="0" smtClean="0">
                <a:solidFill>
                  <a:schemeClr val="tx1"/>
                </a:solidFill>
                <a:latin typeface="Muli"/>
                <a:ea typeface="Muli"/>
                <a:cs typeface="Muli"/>
                <a:sym typeface="Muli"/>
              </a:rPr>
              <a:t>grupos:</a:t>
            </a:r>
            <a:endParaRPr lang="es-MX" sz="1200" b="1" dirty="0">
              <a:solidFill>
                <a:schemeClr val="tx1"/>
              </a:solidFill>
              <a:latin typeface="Muli"/>
              <a:ea typeface="Muli"/>
              <a:cs typeface="Muli"/>
              <a:sym typeface="Muli"/>
            </a:endParaRPr>
          </a:p>
          <a:p>
            <a:pPr lvl="0" algn="just">
              <a:spcBef>
                <a:spcPts val="600"/>
              </a:spcBef>
            </a:pPr>
            <a:endParaRPr lang="es-MX" sz="1200" b="1" dirty="0">
              <a:solidFill>
                <a:schemeClr val="tx1"/>
              </a:solidFill>
              <a:latin typeface="Muli"/>
              <a:ea typeface="Muli"/>
              <a:cs typeface="Muli"/>
              <a:sym typeface="Muli"/>
            </a:endParaRPr>
          </a:p>
          <a:p>
            <a:pPr lvl="0" algn="just">
              <a:spcBef>
                <a:spcPts val="600"/>
              </a:spcBef>
            </a:pPr>
            <a:r>
              <a:rPr lang="es-MX" sz="1200" b="1" dirty="0" smtClean="0">
                <a:solidFill>
                  <a:schemeClr val="tx1"/>
                </a:solidFill>
                <a:latin typeface="Muli"/>
                <a:ea typeface="Muli"/>
                <a:cs typeface="Muli"/>
                <a:sym typeface="Muli"/>
              </a:rPr>
              <a:t>1, Control </a:t>
            </a:r>
            <a:r>
              <a:rPr lang="es-MX" sz="1200" b="1" dirty="0">
                <a:solidFill>
                  <a:schemeClr val="tx1"/>
                </a:solidFill>
                <a:latin typeface="Muli"/>
                <a:ea typeface="Muli"/>
                <a:cs typeface="Muli"/>
                <a:sym typeface="Muli"/>
              </a:rPr>
              <a:t>de </a:t>
            </a:r>
            <a:r>
              <a:rPr lang="es-MX" sz="1200" b="1" dirty="0" smtClean="0">
                <a:solidFill>
                  <a:schemeClr val="tx1"/>
                </a:solidFill>
                <a:latin typeface="Muli"/>
                <a:ea typeface="Muli"/>
                <a:cs typeface="Muli"/>
                <a:sym typeface="Muli"/>
              </a:rPr>
              <a:t>transmisión</a:t>
            </a:r>
          </a:p>
          <a:p>
            <a:pPr lvl="0" algn="just">
              <a:spcBef>
                <a:spcPts val="600"/>
              </a:spcBef>
            </a:pPr>
            <a:endParaRPr lang="es-MX" sz="1200" b="1" dirty="0">
              <a:solidFill>
                <a:schemeClr val="tx1"/>
              </a:solidFill>
              <a:latin typeface="Muli"/>
              <a:ea typeface="Muli"/>
              <a:cs typeface="Muli"/>
              <a:sym typeface="Muli"/>
            </a:endParaRPr>
          </a:p>
          <a:p>
            <a:pPr lvl="0" algn="just">
              <a:spcBef>
                <a:spcPts val="600"/>
              </a:spcBef>
            </a:pPr>
            <a:r>
              <a:rPr lang="es-MX" sz="1200" b="1" dirty="0" smtClean="0">
                <a:solidFill>
                  <a:schemeClr val="tx1"/>
                </a:solidFill>
                <a:latin typeface="Muli"/>
                <a:ea typeface="Muli"/>
                <a:cs typeface="Muli"/>
                <a:sym typeface="Muli"/>
              </a:rPr>
              <a:t>2, Internet</a:t>
            </a:r>
            <a:endParaRPr lang="es-MX" sz="1200" b="1" dirty="0">
              <a:solidFill>
                <a:schemeClr val="tx1"/>
              </a:solidFill>
              <a:latin typeface="Muli"/>
              <a:ea typeface="Muli"/>
              <a:cs typeface="Muli"/>
              <a:sym typeface="Muli"/>
            </a:endParaRPr>
          </a:p>
          <a:p>
            <a:pPr lvl="0" algn="just">
              <a:spcBef>
                <a:spcPts val="600"/>
              </a:spcBef>
            </a:pPr>
            <a:endParaRPr lang="es-MX" sz="1200" b="1" dirty="0" smtClean="0">
              <a:solidFill>
                <a:schemeClr val="tx1"/>
              </a:solidFill>
              <a:latin typeface="Muli"/>
              <a:ea typeface="Muli"/>
              <a:cs typeface="Muli"/>
              <a:sym typeface="Muli"/>
            </a:endParaRPr>
          </a:p>
          <a:p>
            <a:pPr lvl="0" algn="just">
              <a:spcBef>
                <a:spcPts val="600"/>
              </a:spcBef>
            </a:pPr>
            <a:endParaRPr lang="es-MX" sz="1200" b="1" dirty="0">
              <a:solidFill>
                <a:schemeClr val="tx1"/>
              </a:solidFill>
              <a:latin typeface="Muli"/>
              <a:ea typeface="Muli"/>
              <a:cs typeface="Muli"/>
              <a:sym typeface="Muli"/>
            </a:endParaRPr>
          </a:p>
          <a:p>
            <a:pPr lvl="0" algn="just">
              <a:spcBef>
                <a:spcPts val="600"/>
              </a:spcBef>
            </a:pPr>
            <a:r>
              <a:rPr lang="es-MX" sz="1200" b="1" dirty="0">
                <a:solidFill>
                  <a:schemeClr val="tx1"/>
                </a:solidFill>
                <a:latin typeface="Muli"/>
                <a:ea typeface="Muli"/>
                <a:cs typeface="Muli"/>
                <a:sym typeface="Muli"/>
              </a:rPr>
              <a:t>Tenemos que tener cuidado con su manejo, configuración, los protocolos que utilizaremos y cuales no. Se debe de hacer una buena configuración para no dejar </a:t>
            </a:r>
            <a:r>
              <a:rPr lang="es-MX" sz="1200" b="1" dirty="0" err="1">
                <a:solidFill>
                  <a:schemeClr val="tx1"/>
                </a:solidFill>
                <a:latin typeface="Muli"/>
                <a:ea typeface="Muli"/>
                <a:cs typeface="Muli"/>
                <a:sym typeface="Muli"/>
              </a:rPr>
              <a:t>backdoors</a:t>
            </a:r>
            <a:r>
              <a:rPr lang="es-MX" sz="1200" b="1" dirty="0">
                <a:solidFill>
                  <a:schemeClr val="tx1"/>
                </a:solidFill>
                <a:latin typeface="Muli"/>
                <a:ea typeface="Muli"/>
                <a:cs typeface="Muli"/>
                <a:sym typeface="Muli"/>
              </a:rPr>
              <a:t>(puerta trasera) y así nuestra información esté segura. </a:t>
            </a:r>
            <a:endParaRPr sz="1200" dirty="0">
              <a:solidFill>
                <a:srgbClr val="FFFFFF"/>
              </a:solidFill>
              <a:latin typeface="Muli"/>
              <a:ea typeface="Muli"/>
              <a:cs typeface="Muli"/>
              <a:sym typeface="Muli"/>
            </a:endParaRPr>
          </a:p>
        </p:txBody>
      </p:sp>
      <p:pic>
        <p:nvPicPr>
          <p:cNvPr id="1026" name="Picture 2" descr="Resultado de imagen para tcp/ip"/>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6842" y="3260281"/>
            <a:ext cx="3899750" cy="133919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sultado de imagen para tcp/ip"/>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55727" y="1910875"/>
            <a:ext cx="1573943" cy="1573943"/>
          </a:xfrm>
          <a:prstGeom prst="rect">
            <a:avLst/>
          </a:prstGeom>
          <a:noFill/>
          <a:extLst>
            <a:ext uri="{909E8E84-426E-40DD-AFC4-6F175D3DCCD1}">
              <a14:hiddenFill xmlns:a14="http://schemas.microsoft.com/office/drawing/2010/main">
                <a:solidFill>
                  <a:srgbClr val="FFFFFF"/>
                </a:solidFill>
              </a14:hiddenFill>
            </a:ext>
          </a:extLst>
        </p:spPr>
      </p:pic>
      <p:pic>
        <p:nvPicPr>
          <p:cNvPr id="10" name="Imagen 9"/>
          <p:cNvPicPr/>
          <p:nvPr/>
        </p:nvPicPr>
        <p:blipFill>
          <a:blip r:embed="rId6">
            <a:extLst>
              <a:ext uri="{28A0092B-C50C-407E-A947-70E740481C1C}">
                <a14:useLocalDpi xmlns:a14="http://schemas.microsoft.com/office/drawing/2010/main" val="0"/>
              </a:ext>
            </a:extLst>
          </a:blip>
          <a:srcRect/>
          <a:stretch>
            <a:fillRect/>
          </a:stretch>
        </p:blipFill>
        <p:spPr bwMode="auto">
          <a:xfrm>
            <a:off x="8424989" y="0"/>
            <a:ext cx="758062" cy="693682"/>
          </a:xfrm>
          <a:prstGeom prst="rect">
            <a:avLst/>
          </a:prstGeom>
          <a:noFill/>
          <a:ln>
            <a:noFill/>
          </a:ln>
        </p:spPr>
      </p:pic>
      <p:pic>
        <p:nvPicPr>
          <p:cNvPr id="11" name="Picture 4" descr="Resultado de imagen para platzi CURSO DE INTRODUCCION ALA SEGURIDAD INFORMÃTICA"/>
          <p:cNvPicPr>
            <a:picLocks noChangeAspect="1" noChangeArrowheads="1"/>
          </p:cNvPicPr>
          <p:nvPr/>
        </p:nvPicPr>
        <p:blipFill rotWithShape="1">
          <a:blip r:embed="rId7">
            <a:extLst>
              <a:ext uri="{28A0092B-C50C-407E-A947-70E740481C1C}">
                <a14:useLocalDpi xmlns:a14="http://schemas.microsoft.com/office/drawing/2010/main" val="0"/>
              </a:ext>
            </a:extLst>
          </a:blip>
          <a:srcRect l="9672" t="30147" r="67830" b="26796"/>
          <a:stretch/>
        </p:blipFill>
        <p:spPr bwMode="auto">
          <a:xfrm>
            <a:off x="0" y="0"/>
            <a:ext cx="536029" cy="536029"/>
          </a:xfrm>
          <a:prstGeom prst="ellipse">
            <a:avLst/>
          </a:prstGeom>
          <a:noFill/>
          <a:extLst>
            <a:ext uri="{909E8E84-426E-40DD-AFC4-6F175D3DCCD1}">
              <a14:hiddenFill xmlns:a14="http://schemas.microsoft.com/office/drawing/2010/main">
                <a:solidFill>
                  <a:srgbClr val="FFFFFF"/>
                </a:solidFill>
              </a14:hiddenFill>
            </a:ext>
          </a:extLst>
        </p:spPr>
      </p:pic>
      <p:pic>
        <p:nvPicPr>
          <p:cNvPr id="12" name="Picture 4" descr="Resultado de imagen para platzi CURSO DE INTRODUCCION ALA SEGURIDAD INFORMÃTICA"/>
          <p:cNvPicPr>
            <a:picLocks noChangeAspect="1" noChangeArrowheads="1"/>
          </p:cNvPicPr>
          <p:nvPr/>
        </p:nvPicPr>
        <p:blipFill rotWithShape="1">
          <a:blip r:embed="rId7">
            <a:extLst>
              <a:ext uri="{28A0092B-C50C-407E-A947-70E740481C1C}">
                <a14:useLocalDpi xmlns:a14="http://schemas.microsoft.com/office/drawing/2010/main" val="0"/>
              </a:ext>
            </a:extLst>
          </a:blip>
          <a:srcRect l="81951" t="4496" r="2612" b="85427"/>
          <a:stretch/>
        </p:blipFill>
        <p:spPr bwMode="auto">
          <a:xfrm>
            <a:off x="0" y="4759863"/>
            <a:ext cx="1124607" cy="38358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B2FF"/>
        </a:solidFill>
        <a:effectLst/>
      </p:bgPr>
    </p:bg>
    <p:spTree>
      <p:nvGrpSpPr>
        <p:cNvPr id="1" name="Shape 455"/>
        <p:cNvGrpSpPr/>
        <p:nvPr/>
      </p:nvGrpSpPr>
      <p:grpSpPr>
        <a:xfrm>
          <a:off x="0" y="0"/>
          <a:ext cx="0" cy="0"/>
          <a:chOff x="0" y="0"/>
          <a:chExt cx="0" cy="0"/>
        </a:xfrm>
      </p:grpSpPr>
      <p:sp>
        <p:nvSpPr>
          <p:cNvPr id="457" name="Google Shape;457;p47"/>
          <p:cNvSpPr txBox="1">
            <a:spLocks noGrp="1"/>
          </p:cNvSpPr>
          <p:nvPr>
            <p:ph type="body" idx="1"/>
          </p:nvPr>
        </p:nvSpPr>
        <p:spPr>
          <a:xfrm>
            <a:off x="210207" y="586151"/>
            <a:ext cx="4154154" cy="4163700"/>
          </a:xfrm>
          <a:prstGeom prst="rect">
            <a:avLst/>
          </a:prstGeom>
          <a:noFill/>
          <a:ln>
            <a:noFill/>
          </a:ln>
        </p:spPr>
        <p:txBody>
          <a:bodyPr spcFirstLastPara="1" wrap="square" lIns="91425" tIns="91425" rIns="91425" bIns="91425" anchor="t" anchorCtr="0">
            <a:noAutofit/>
          </a:bodyPr>
          <a:lstStyle/>
          <a:p>
            <a:pPr algn="just"/>
            <a:r>
              <a:rPr lang="es-MX" dirty="0"/>
              <a:t>El </a:t>
            </a:r>
            <a:r>
              <a:rPr lang="es-MX" b="1" dirty="0"/>
              <a:t>Modelo OSI</a:t>
            </a:r>
            <a:r>
              <a:rPr lang="es-MX" dirty="0"/>
              <a:t> lo componen siete capas.</a:t>
            </a:r>
          </a:p>
          <a:p>
            <a:pPr algn="just"/>
            <a:r>
              <a:rPr lang="es-MX" b="1" dirty="0" smtClean="0"/>
              <a:t>1. En </a:t>
            </a:r>
            <a:r>
              <a:rPr lang="es-MX" b="1" dirty="0"/>
              <a:t>la capa Física</a:t>
            </a:r>
            <a:r>
              <a:rPr lang="es-MX" dirty="0"/>
              <a:t> definimos los cables, el medio de transmisión que vamos a utilizar, la radiofrecuencias a manejar, aspectos físicos.</a:t>
            </a:r>
          </a:p>
          <a:p>
            <a:pPr algn="just"/>
            <a:r>
              <a:rPr lang="es-MX" b="1" dirty="0" smtClean="0"/>
              <a:t>2. En </a:t>
            </a:r>
            <a:r>
              <a:rPr lang="es-MX" b="1" dirty="0"/>
              <a:t>la capa de Enlace de Datos</a:t>
            </a:r>
            <a:r>
              <a:rPr lang="es-MX" dirty="0"/>
              <a:t> trabajos los switches, los elementos que van a poder interconectar segmentos de la red.</a:t>
            </a:r>
          </a:p>
          <a:p>
            <a:pPr algn="just"/>
            <a:r>
              <a:rPr lang="es-MX" b="1" dirty="0" smtClean="0"/>
              <a:t>3. En Red</a:t>
            </a:r>
            <a:r>
              <a:rPr lang="es-MX" dirty="0"/>
              <a:t> hablamos de </a:t>
            </a:r>
            <a:r>
              <a:rPr lang="es-MX" dirty="0" smtClean="0"/>
              <a:t>direccionamiento </a:t>
            </a:r>
            <a:r>
              <a:rPr lang="es-MX" dirty="0"/>
              <a:t>IP, Enrutamiento</a:t>
            </a:r>
          </a:p>
          <a:p>
            <a:pPr algn="just"/>
            <a:r>
              <a:rPr lang="es-MX" b="1" dirty="0" smtClean="0"/>
              <a:t>4. En </a:t>
            </a:r>
            <a:r>
              <a:rPr lang="es-MX" b="1" dirty="0"/>
              <a:t>la capa de Transporte</a:t>
            </a:r>
            <a:r>
              <a:rPr lang="es-MX" dirty="0"/>
              <a:t>, TCP-UDP siendo estos otros protocolos.</a:t>
            </a:r>
          </a:p>
          <a:p>
            <a:pPr algn="just"/>
            <a:r>
              <a:rPr lang="es-MX" b="1" dirty="0"/>
              <a:t>5</a:t>
            </a:r>
            <a:r>
              <a:rPr lang="es-MX" b="1" dirty="0" smtClean="0"/>
              <a:t>. En </a:t>
            </a:r>
            <a:r>
              <a:rPr lang="es-MX" b="1" dirty="0"/>
              <a:t>la capa de Sesión</a:t>
            </a:r>
            <a:r>
              <a:rPr lang="es-MX" dirty="0"/>
              <a:t>, veremos como se comunican y como administramos las sesiones entre host</a:t>
            </a:r>
          </a:p>
          <a:p>
            <a:pPr algn="just"/>
            <a:r>
              <a:rPr lang="es-MX" b="1" dirty="0" smtClean="0"/>
              <a:t>6. En </a:t>
            </a:r>
            <a:r>
              <a:rPr lang="es-MX" b="1" dirty="0"/>
              <a:t>la capa de Presentación</a:t>
            </a:r>
            <a:r>
              <a:rPr lang="es-MX" dirty="0"/>
              <a:t>, estandarización de la forma en que se presentan los datos.</a:t>
            </a:r>
          </a:p>
          <a:p>
            <a:pPr algn="just"/>
            <a:r>
              <a:rPr lang="es-MX" b="1" dirty="0" smtClean="0"/>
              <a:t>7. En </a:t>
            </a:r>
            <a:r>
              <a:rPr lang="es-MX" b="1" dirty="0"/>
              <a:t>la capa de Aplicación</a:t>
            </a:r>
            <a:r>
              <a:rPr lang="es-MX" dirty="0"/>
              <a:t>, ya es donde nuestras aplicaciones interactúan directamente con los usuarios.</a:t>
            </a:r>
          </a:p>
        </p:txBody>
      </p:sp>
      <p:sp>
        <p:nvSpPr>
          <p:cNvPr id="459" name="Google Shape;459;p47"/>
          <p:cNvSpPr txBox="1">
            <a:spLocks noGrp="1"/>
          </p:cNvSpPr>
          <p:nvPr>
            <p:ph type="sldNum" idx="12"/>
          </p:nvPr>
        </p:nvSpPr>
        <p:spPr>
          <a:xfrm>
            <a:off x="8529670"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14</a:t>
            </a:fld>
            <a:endParaRPr/>
          </a:p>
        </p:txBody>
      </p:sp>
      <p:sp>
        <p:nvSpPr>
          <p:cNvPr id="6" name="Google Shape;250;p36"/>
          <p:cNvSpPr txBox="1">
            <a:spLocks/>
          </p:cNvSpPr>
          <p:nvPr/>
        </p:nvSpPr>
        <p:spPr>
          <a:xfrm>
            <a:off x="773727" y="-93197"/>
            <a:ext cx="7344300" cy="5031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s-MX" sz="2000" b="1" dirty="0" smtClean="0">
                <a:solidFill>
                  <a:schemeClr val="bg1"/>
                </a:solidFill>
              </a:rPr>
              <a:t>MODELO OSI SIMPLIFICADO</a:t>
            </a:r>
            <a:endParaRPr lang="es-MX" sz="2000" b="1" dirty="0">
              <a:solidFill>
                <a:schemeClr val="bg1"/>
              </a:solidFill>
            </a:endParaRPr>
          </a:p>
        </p:txBody>
      </p:sp>
      <p:pic>
        <p:nvPicPr>
          <p:cNvPr id="2050" name="Picture 2" descr="https://cdn-images-1.medium.com/max/1600/0*ksYxut48O7BgVpnC.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45877" y="336331"/>
            <a:ext cx="4632494" cy="4698124"/>
          </a:xfrm>
          <a:prstGeom prst="rect">
            <a:avLst/>
          </a:prstGeom>
          <a:noFill/>
          <a:extLst>
            <a:ext uri="{909E8E84-426E-40DD-AFC4-6F175D3DCCD1}">
              <a14:hiddenFill xmlns:a14="http://schemas.microsoft.com/office/drawing/2010/main">
                <a:solidFill>
                  <a:srgbClr val="FFFFFF"/>
                </a:solidFill>
              </a14:hiddenFill>
            </a:ext>
          </a:extLst>
        </p:spPr>
      </p:pic>
      <p:pic>
        <p:nvPicPr>
          <p:cNvPr id="9" name="Imagen 8"/>
          <p:cNvPicPr/>
          <p:nvPr/>
        </p:nvPicPr>
        <p:blipFill>
          <a:blip r:embed="rId4">
            <a:extLst>
              <a:ext uri="{28A0092B-C50C-407E-A947-70E740481C1C}">
                <a14:useLocalDpi xmlns:a14="http://schemas.microsoft.com/office/drawing/2010/main" val="0"/>
              </a:ext>
            </a:extLst>
          </a:blip>
          <a:srcRect/>
          <a:stretch>
            <a:fillRect/>
          </a:stretch>
        </p:blipFill>
        <p:spPr bwMode="auto">
          <a:xfrm>
            <a:off x="-40301" y="0"/>
            <a:ext cx="660411" cy="596661"/>
          </a:xfrm>
          <a:prstGeom prst="rect">
            <a:avLst/>
          </a:prstGeom>
          <a:noFill/>
          <a:ln>
            <a:noFill/>
          </a:ln>
        </p:spPr>
      </p:pic>
      <p:pic>
        <p:nvPicPr>
          <p:cNvPr id="11" name="Picture 4" descr="Resultado de imagen para platzi CURSO DE INTRODUCCION ALA SEGURIDAD INFORMÃTICA"/>
          <p:cNvPicPr>
            <a:picLocks noChangeAspect="1" noChangeArrowheads="1"/>
          </p:cNvPicPr>
          <p:nvPr/>
        </p:nvPicPr>
        <p:blipFill rotWithShape="1">
          <a:blip r:embed="rId5">
            <a:extLst>
              <a:ext uri="{28A0092B-C50C-407E-A947-70E740481C1C}">
                <a14:useLocalDpi xmlns:a14="http://schemas.microsoft.com/office/drawing/2010/main" val="0"/>
              </a:ext>
            </a:extLst>
          </a:blip>
          <a:srcRect l="81951" t="4496" r="2612" b="85427"/>
          <a:stretch/>
        </p:blipFill>
        <p:spPr bwMode="auto">
          <a:xfrm>
            <a:off x="0" y="4759863"/>
            <a:ext cx="1124607" cy="38358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51"/>
        <p:cNvGrpSpPr/>
        <p:nvPr/>
      </p:nvGrpSpPr>
      <p:grpSpPr>
        <a:xfrm>
          <a:off x="0" y="0"/>
          <a:ext cx="0" cy="0"/>
          <a:chOff x="0" y="0"/>
          <a:chExt cx="0" cy="0"/>
        </a:xfrm>
      </p:grpSpPr>
      <p:sp>
        <p:nvSpPr>
          <p:cNvPr id="352" name="Google Shape;352;p41"/>
          <p:cNvSpPr txBox="1">
            <a:spLocks noGrp="1"/>
          </p:cNvSpPr>
          <p:nvPr>
            <p:ph type="title"/>
          </p:nvPr>
        </p:nvSpPr>
        <p:spPr>
          <a:xfrm>
            <a:off x="1190100" y="302375"/>
            <a:ext cx="6763800" cy="503100"/>
          </a:xfrm>
          <a:prstGeom prst="rect">
            <a:avLst/>
          </a:prstGeom>
        </p:spPr>
        <p:txBody>
          <a:bodyPr spcFirstLastPara="1" wrap="square" lIns="91425" tIns="91425" rIns="91425" bIns="91425" anchor="t" anchorCtr="0">
            <a:noAutofit/>
          </a:bodyPr>
          <a:lstStyle/>
          <a:p>
            <a:pPr lvl="0"/>
            <a:r>
              <a:rPr lang="es-MX" sz="2400" dirty="0" smtClean="0">
                <a:solidFill>
                  <a:schemeClr val="bg1"/>
                </a:solidFill>
              </a:rPr>
              <a:t>SEGURIDAD POR DEBAJO DE LA CAPA 3</a:t>
            </a:r>
            <a:endParaRPr lang="es-MX" sz="2400" dirty="0">
              <a:solidFill>
                <a:schemeClr val="bg1"/>
              </a:solidFill>
            </a:endParaRPr>
          </a:p>
        </p:txBody>
      </p:sp>
      <p:sp>
        <p:nvSpPr>
          <p:cNvPr id="353" name="Google Shape;353;p41"/>
          <p:cNvSpPr txBox="1"/>
          <p:nvPr/>
        </p:nvSpPr>
        <p:spPr>
          <a:xfrm>
            <a:off x="237090" y="1060447"/>
            <a:ext cx="3525613" cy="1956022"/>
          </a:xfrm>
          <a:prstGeom prst="rect">
            <a:avLst/>
          </a:prstGeom>
          <a:noFill/>
          <a:ln w="114300" cap="rnd" cmpd="sng">
            <a:solidFill>
              <a:srgbClr val="00B2FF"/>
            </a:solidFill>
            <a:prstDash val="solid"/>
            <a:miter lim="8000"/>
            <a:headEnd type="none" w="sm" len="sm"/>
            <a:tailEnd type="none" w="sm" len="sm"/>
          </a:ln>
        </p:spPr>
        <p:txBody>
          <a:bodyPr spcFirstLastPara="1" wrap="square" lIns="91425" tIns="91425" rIns="91425" bIns="91425" anchor="ctr" anchorCtr="0">
            <a:noAutofit/>
          </a:bodyPr>
          <a:lstStyle/>
          <a:p>
            <a:pPr lvl="0" algn="ctr"/>
            <a:r>
              <a:rPr lang="es-MX" sz="1000" b="1" dirty="0">
                <a:solidFill>
                  <a:srgbClr val="C00000"/>
                </a:solidFill>
                <a:latin typeface="Muli"/>
                <a:ea typeface="Muli"/>
                <a:cs typeface="Muli"/>
                <a:sym typeface="Muli"/>
              </a:rPr>
              <a:t>Capa Física: </a:t>
            </a:r>
            <a:r>
              <a:rPr lang="es-MX" sz="1000" b="1" dirty="0">
                <a:solidFill>
                  <a:schemeClr val="tx1"/>
                </a:solidFill>
                <a:latin typeface="Muli"/>
                <a:ea typeface="Muli"/>
                <a:cs typeface="Muli"/>
                <a:sym typeface="Muli"/>
              </a:rPr>
              <a:t>Tenemos dos tipos de elementos que debemos tener en cuenta a la hora de configurar.</a:t>
            </a:r>
          </a:p>
          <a:p>
            <a:pPr lvl="0" algn="ctr"/>
            <a:endParaRPr lang="es-MX" sz="1000" b="1" dirty="0">
              <a:solidFill>
                <a:schemeClr val="tx1"/>
              </a:solidFill>
              <a:latin typeface="Muli"/>
              <a:ea typeface="Muli"/>
              <a:cs typeface="Muli"/>
              <a:sym typeface="Muli"/>
            </a:endParaRPr>
          </a:p>
          <a:p>
            <a:pPr lvl="0" algn="ctr"/>
            <a:r>
              <a:rPr lang="es-MX" sz="1000" b="1" dirty="0">
                <a:solidFill>
                  <a:schemeClr val="tx1"/>
                </a:solidFill>
                <a:latin typeface="Muli"/>
                <a:ea typeface="Muli"/>
                <a:cs typeface="Muli"/>
                <a:sym typeface="Muli"/>
              </a:rPr>
              <a:t>Mecánicos:</a:t>
            </a:r>
          </a:p>
          <a:p>
            <a:pPr lvl="0" algn="ctr"/>
            <a:r>
              <a:rPr lang="es-MX" sz="1000" b="1" dirty="0">
                <a:solidFill>
                  <a:schemeClr val="tx1"/>
                </a:solidFill>
                <a:latin typeface="Muli"/>
                <a:ea typeface="Muli"/>
                <a:cs typeface="Muli"/>
                <a:sym typeface="Muli"/>
              </a:rPr>
              <a:t>– Medio de transmisión</a:t>
            </a:r>
          </a:p>
          <a:p>
            <a:pPr lvl="0" algn="ctr"/>
            <a:r>
              <a:rPr lang="es-MX" sz="1000" b="1" dirty="0">
                <a:solidFill>
                  <a:schemeClr val="tx1"/>
                </a:solidFill>
                <a:latin typeface="Muli"/>
                <a:ea typeface="Muli"/>
                <a:cs typeface="Muli"/>
                <a:sym typeface="Muli"/>
              </a:rPr>
              <a:t>– Canal de comunicaciones, fibra óptica, enlace dedicado.</a:t>
            </a:r>
          </a:p>
          <a:p>
            <a:pPr lvl="0" algn="ctr"/>
            <a:r>
              <a:rPr lang="es-MX" sz="1000" b="1" dirty="0">
                <a:solidFill>
                  <a:schemeClr val="tx1"/>
                </a:solidFill>
                <a:latin typeface="Muli"/>
                <a:ea typeface="Muli"/>
                <a:cs typeface="Muli"/>
                <a:sym typeface="Muli"/>
              </a:rPr>
              <a:t>Eléctricos:</a:t>
            </a:r>
          </a:p>
          <a:p>
            <a:pPr lvl="0" algn="ctr"/>
            <a:r>
              <a:rPr lang="es-MX" sz="1000" b="1" dirty="0">
                <a:solidFill>
                  <a:schemeClr val="tx1"/>
                </a:solidFill>
                <a:latin typeface="Muli"/>
                <a:ea typeface="Muli"/>
                <a:cs typeface="Muli"/>
                <a:sym typeface="Muli"/>
              </a:rPr>
              <a:t>– Potencia</a:t>
            </a:r>
          </a:p>
          <a:p>
            <a:pPr lvl="0" algn="ctr"/>
            <a:r>
              <a:rPr lang="es-MX" sz="1000" b="1" dirty="0">
                <a:solidFill>
                  <a:schemeClr val="tx1"/>
                </a:solidFill>
                <a:latin typeface="Muli"/>
                <a:ea typeface="Muli"/>
                <a:cs typeface="Muli"/>
                <a:sym typeface="Muli"/>
              </a:rPr>
              <a:t>– Regulación de frecuencia</a:t>
            </a:r>
            <a:endParaRPr sz="1000" b="1" dirty="0">
              <a:solidFill>
                <a:schemeClr val="tx1"/>
              </a:solidFill>
              <a:latin typeface="Muli"/>
              <a:ea typeface="Muli"/>
              <a:cs typeface="Muli"/>
              <a:sym typeface="Muli"/>
            </a:endParaRPr>
          </a:p>
        </p:txBody>
      </p:sp>
      <p:sp>
        <p:nvSpPr>
          <p:cNvPr id="358" name="Google Shape;358;p41"/>
          <p:cNvSpPr txBox="1">
            <a:spLocks noGrp="1"/>
          </p:cNvSpPr>
          <p:nvPr>
            <p:ph type="sldNum" idx="12"/>
          </p:nvPr>
        </p:nvSpPr>
        <p:spPr>
          <a:xfrm>
            <a:off x="6538168" y="4645943"/>
            <a:ext cx="725559" cy="49750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15</a:t>
            </a:fld>
            <a:endParaRPr/>
          </a:p>
        </p:txBody>
      </p:sp>
      <p:sp>
        <p:nvSpPr>
          <p:cNvPr id="9" name="Google Shape;353;p41"/>
          <p:cNvSpPr txBox="1"/>
          <p:nvPr/>
        </p:nvSpPr>
        <p:spPr>
          <a:xfrm>
            <a:off x="3762703" y="3520195"/>
            <a:ext cx="3037961" cy="1374502"/>
          </a:xfrm>
          <a:prstGeom prst="rect">
            <a:avLst/>
          </a:prstGeom>
          <a:noFill/>
          <a:ln w="114300" cap="rnd" cmpd="sng">
            <a:solidFill>
              <a:srgbClr val="00B2FF"/>
            </a:solidFill>
            <a:prstDash val="solid"/>
            <a:miter lim="8000"/>
            <a:headEnd type="none" w="sm" len="sm"/>
            <a:tailEnd type="none" w="sm" len="sm"/>
          </a:ln>
        </p:spPr>
        <p:txBody>
          <a:bodyPr spcFirstLastPara="1" wrap="square" lIns="91425" tIns="91425" rIns="91425" bIns="91425" anchor="ctr" anchorCtr="0">
            <a:noAutofit/>
          </a:bodyPr>
          <a:lstStyle/>
          <a:p>
            <a:pPr algn="just"/>
            <a:r>
              <a:rPr lang="es-MX" sz="1000" b="1" dirty="0">
                <a:solidFill>
                  <a:srgbClr val="C00000"/>
                </a:solidFill>
              </a:rPr>
              <a:t>Capa de Enlace</a:t>
            </a:r>
            <a:r>
              <a:rPr lang="es-MX" sz="1000" dirty="0">
                <a:solidFill>
                  <a:srgbClr val="C00000"/>
                </a:solidFill>
              </a:rPr>
              <a:t>:</a:t>
            </a:r>
          </a:p>
          <a:p>
            <a:pPr algn="just"/>
            <a:r>
              <a:rPr lang="es-MX" sz="1000" b="1" dirty="0">
                <a:latin typeface="Muli" panose="020B0604020202020204" charset="0"/>
              </a:rPr>
              <a:t>*</a:t>
            </a:r>
            <a:r>
              <a:rPr lang="es-MX" sz="1000" b="1" dirty="0" smtClean="0">
                <a:latin typeface="Muli" panose="020B0604020202020204" charset="0"/>
              </a:rPr>
              <a:t>Control </a:t>
            </a:r>
            <a:r>
              <a:rPr lang="es-MX" sz="1000" b="1" dirty="0">
                <a:latin typeface="Muli" panose="020B0604020202020204" charset="0"/>
              </a:rPr>
              <a:t>de direcciones de Hardware</a:t>
            </a:r>
          </a:p>
          <a:p>
            <a:pPr algn="just"/>
            <a:r>
              <a:rPr lang="es-MX" sz="1000" b="1" dirty="0" smtClean="0">
                <a:latin typeface="Muli" panose="020B0604020202020204" charset="0"/>
              </a:rPr>
              <a:t>*Auditoría </a:t>
            </a:r>
            <a:r>
              <a:rPr lang="es-MX" sz="1000" b="1" dirty="0">
                <a:latin typeface="Muli" panose="020B0604020202020204" charset="0"/>
              </a:rPr>
              <a:t>de configuración de Bridge o Switch</a:t>
            </a:r>
          </a:p>
          <a:p>
            <a:pPr algn="just"/>
            <a:r>
              <a:rPr lang="es-MX" sz="1000" b="1" dirty="0" smtClean="0">
                <a:latin typeface="Muli" panose="020B0604020202020204" charset="0"/>
              </a:rPr>
              <a:t>*Análisis </a:t>
            </a:r>
            <a:r>
              <a:rPr lang="es-MX" sz="1000" b="1" dirty="0">
                <a:latin typeface="Muli" panose="020B0604020202020204" charset="0"/>
              </a:rPr>
              <a:t>de tráfico y colisiones</a:t>
            </a:r>
          </a:p>
          <a:p>
            <a:pPr algn="just"/>
            <a:r>
              <a:rPr lang="es-MX" sz="1000" b="1" dirty="0" smtClean="0">
                <a:latin typeface="Muli" panose="020B0604020202020204" charset="0"/>
              </a:rPr>
              <a:t>*Detección </a:t>
            </a:r>
            <a:r>
              <a:rPr lang="es-MX" sz="1000" b="1" dirty="0">
                <a:latin typeface="Muli" panose="020B0604020202020204" charset="0"/>
              </a:rPr>
              <a:t>de </a:t>
            </a:r>
            <a:r>
              <a:rPr lang="es-MX" sz="1000" b="1" dirty="0" err="1">
                <a:latin typeface="Muli" panose="020B0604020202020204" charset="0"/>
              </a:rPr>
              <a:t>Sniffers</a:t>
            </a:r>
            <a:endParaRPr lang="es-MX" sz="1000" b="1" dirty="0">
              <a:latin typeface="Muli" panose="020B0604020202020204" charset="0"/>
            </a:endParaRPr>
          </a:p>
          <a:p>
            <a:pPr algn="just"/>
            <a:r>
              <a:rPr lang="es-MX" sz="1000" b="1" dirty="0" smtClean="0">
                <a:latin typeface="Muli" panose="020B0604020202020204" charset="0"/>
              </a:rPr>
              <a:t>*Evaluación </a:t>
            </a:r>
            <a:r>
              <a:rPr lang="es-MX" sz="1000" b="1" dirty="0">
                <a:latin typeface="Muli" panose="020B0604020202020204" charset="0"/>
              </a:rPr>
              <a:t>de puntos de acceso </a:t>
            </a:r>
            <a:r>
              <a:rPr lang="es-MX" sz="1000" b="1" dirty="0" err="1">
                <a:latin typeface="Muli" panose="020B0604020202020204" charset="0"/>
              </a:rPr>
              <a:t>WiFi</a:t>
            </a:r>
            <a:endParaRPr lang="es-MX" sz="1000" b="1" dirty="0">
              <a:latin typeface="Muli" panose="020B0604020202020204" charset="0"/>
            </a:endParaRPr>
          </a:p>
          <a:p>
            <a:pPr algn="just"/>
            <a:r>
              <a:rPr lang="es-MX" sz="1000" b="1" dirty="0" smtClean="0">
                <a:latin typeface="Muli" panose="020B0604020202020204" charset="0"/>
              </a:rPr>
              <a:t>*Evaluación </a:t>
            </a:r>
            <a:r>
              <a:rPr lang="es-MX" sz="1000" b="1" dirty="0">
                <a:latin typeface="Muli" panose="020B0604020202020204" charset="0"/>
              </a:rPr>
              <a:t>de dispositivos Bluetooth</a:t>
            </a:r>
          </a:p>
        </p:txBody>
      </p:sp>
      <p:sp>
        <p:nvSpPr>
          <p:cNvPr id="10" name="Google Shape;353;p41"/>
          <p:cNvSpPr txBox="1"/>
          <p:nvPr/>
        </p:nvSpPr>
        <p:spPr>
          <a:xfrm>
            <a:off x="6842735" y="1518270"/>
            <a:ext cx="2222330" cy="1033835"/>
          </a:xfrm>
          <a:prstGeom prst="rect">
            <a:avLst/>
          </a:prstGeom>
          <a:noFill/>
          <a:ln w="114300" cap="rnd" cmpd="sng">
            <a:solidFill>
              <a:srgbClr val="00B2FF"/>
            </a:solidFill>
            <a:prstDash val="solid"/>
            <a:miter lim="8000"/>
            <a:headEnd type="none" w="sm" len="sm"/>
            <a:tailEnd type="none" w="sm" len="sm"/>
          </a:ln>
        </p:spPr>
        <p:txBody>
          <a:bodyPr spcFirstLastPara="1" wrap="square" lIns="91425" tIns="91425" rIns="91425" bIns="91425" anchor="ctr" anchorCtr="0">
            <a:noAutofit/>
          </a:bodyPr>
          <a:lstStyle/>
          <a:p>
            <a:r>
              <a:rPr lang="es-MX" sz="1000" b="1" dirty="0">
                <a:solidFill>
                  <a:srgbClr val="C00000"/>
                </a:solidFill>
                <a:latin typeface="Muli" panose="020B0604020202020204" charset="0"/>
              </a:rPr>
              <a:t>Capa de Red:</a:t>
            </a:r>
          </a:p>
          <a:p>
            <a:r>
              <a:rPr lang="es-MX" sz="1000" b="1" dirty="0">
                <a:latin typeface="Muli" panose="020B0604020202020204" charset="0"/>
              </a:rPr>
              <a:t>Auditorías en </a:t>
            </a:r>
            <a:r>
              <a:rPr lang="es-MX" sz="1000" b="1" dirty="0" err="1">
                <a:latin typeface="Muli" panose="020B0604020202020204" charset="0"/>
              </a:rPr>
              <a:t>Router</a:t>
            </a:r>
            <a:endParaRPr lang="es-MX" sz="1000" b="1" dirty="0">
              <a:latin typeface="Muli" panose="020B0604020202020204" charset="0"/>
            </a:endParaRPr>
          </a:p>
          <a:p>
            <a:r>
              <a:rPr lang="es-MX" sz="1000" b="1" dirty="0">
                <a:latin typeface="Muli" panose="020B0604020202020204" charset="0"/>
              </a:rPr>
              <a:t>Auditorías de tráfico ICMP</a:t>
            </a:r>
          </a:p>
          <a:p>
            <a:r>
              <a:rPr lang="es-MX" sz="1000" b="1" dirty="0">
                <a:latin typeface="Muli" panose="020B0604020202020204" charset="0"/>
              </a:rPr>
              <a:t>Auditoría ARP</a:t>
            </a:r>
          </a:p>
          <a:p>
            <a:r>
              <a:rPr lang="es-MX" sz="1000" b="1" dirty="0">
                <a:latin typeface="Muli" panose="020B0604020202020204" charset="0"/>
              </a:rPr>
              <a:t>Auditoría de direccionamiento IP</a:t>
            </a:r>
          </a:p>
        </p:txBody>
      </p:sp>
      <p:pic>
        <p:nvPicPr>
          <p:cNvPr id="3074" name="Picture 2" descr="Resultado de imagen para fibra optic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5575" y="-3290888"/>
            <a:ext cx="3200000" cy="180000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Resultado de imagen para fibra optic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9896" y="3181504"/>
            <a:ext cx="3200000" cy="1800000"/>
          </a:xfrm>
          <a:prstGeom prst="rect">
            <a:avLst/>
          </a:prstGeom>
          <a:noFill/>
          <a:extLst>
            <a:ext uri="{909E8E84-426E-40DD-AFC4-6F175D3DCCD1}">
              <a14:hiddenFill xmlns:a14="http://schemas.microsoft.com/office/drawing/2010/main">
                <a:solidFill>
                  <a:srgbClr val="FFFFFF"/>
                </a:solidFill>
              </a14:hiddenFill>
            </a:ext>
          </a:extLst>
        </p:spPr>
      </p:pic>
      <p:pic>
        <p:nvPicPr>
          <p:cNvPr id="2" name="Imagen 1"/>
          <p:cNvPicPr>
            <a:picLocks noChangeAspect="1"/>
          </p:cNvPicPr>
          <p:nvPr/>
        </p:nvPicPr>
        <p:blipFill>
          <a:blip r:embed="rId5"/>
          <a:stretch>
            <a:fillRect/>
          </a:stretch>
        </p:blipFill>
        <p:spPr>
          <a:xfrm>
            <a:off x="7053323" y="2861876"/>
            <a:ext cx="1821728" cy="1784067"/>
          </a:xfrm>
          <a:prstGeom prst="rect">
            <a:avLst/>
          </a:prstGeom>
        </p:spPr>
      </p:pic>
      <p:pic>
        <p:nvPicPr>
          <p:cNvPr id="3078" name="Picture 6" descr="Resultado de imagen para direccionamiento ip"/>
          <p:cNvPicPr>
            <a:picLocks noChangeAspect="1" noChangeArrowheads="1"/>
          </p:cNvPicPr>
          <p:nvPr/>
        </p:nvPicPr>
        <p:blipFill rotWithShape="1">
          <a:blip r:embed="rId6">
            <a:extLst>
              <a:ext uri="{28A0092B-C50C-407E-A947-70E740481C1C}">
                <a14:useLocalDpi xmlns:a14="http://schemas.microsoft.com/office/drawing/2010/main" val="0"/>
              </a:ext>
            </a:extLst>
          </a:blip>
          <a:srcRect l="4028" t="8166" r="3512" b="10140"/>
          <a:stretch/>
        </p:blipFill>
        <p:spPr bwMode="auto">
          <a:xfrm>
            <a:off x="3996815" y="1476829"/>
            <a:ext cx="2569735" cy="1704675"/>
          </a:xfrm>
          <a:prstGeom prst="rect">
            <a:avLst/>
          </a:prstGeom>
          <a:noFill/>
          <a:extLst>
            <a:ext uri="{909E8E84-426E-40DD-AFC4-6F175D3DCCD1}">
              <a14:hiddenFill xmlns:a14="http://schemas.microsoft.com/office/drawing/2010/main">
                <a:solidFill>
                  <a:srgbClr val="FFFFFF"/>
                </a:solidFill>
              </a14:hiddenFill>
            </a:ext>
          </a:extLst>
        </p:spPr>
      </p:pic>
      <p:pic>
        <p:nvPicPr>
          <p:cNvPr id="15" name="Imagen 14"/>
          <p:cNvPicPr/>
          <p:nvPr/>
        </p:nvPicPr>
        <p:blipFill>
          <a:blip r:embed="rId7">
            <a:extLst>
              <a:ext uri="{28A0092B-C50C-407E-A947-70E740481C1C}">
                <a14:useLocalDpi xmlns:a14="http://schemas.microsoft.com/office/drawing/2010/main" val="0"/>
              </a:ext>
            </a:extLst>
          </a:blip>
          <a:srcRect/>
          <a:stretch>
            <a:fillRect/>
          </a:stretch>
        </p:blipFill>
        <p:spPr bwMode="auto">
          <a:xfrm>
            <a:off x="8424989" y="0"/>
            <a:ext cx="758062" cy="693682"/>
          </a:xfrm>
          <a:prstGeom prst="rect">
            <a:avLst/>
          </a:prstGeom>
          <a:noFill/>
          <a:ln>
            <a:noFill/>
          </a:ln>
        </p:spPr>
      </p:pic>
      <p:pic>
        <p:nvPicPr>
          <p:cNvPr id="16" name="Picture 4" descr="Resultado de imagen para platzi CURSO DE INTRODUCCION ALA SEGURIDAD INFORMÃTICA"/>
          <p:cNvPicPr>
            <a:picLocks noChangeAspect="1" noChangeArrowheads="1"/>
          </p:cNvPicPr>
          <p:nvPr/>
        </p:nvPicPr>
        <p:blipFill rotWithShape="1">
          <a:blip r:embed="rId8">
            <a:extLst>
              <a:ext uri="{28A0092B-C50C-407E-A947-70E740481C1C}">
                <a14:useLocalDpi xmlns:a14="http://schemas.microsoft.com/office/drawing/2010/main" val="0"/>
              </a:ext>
            </a:extLst>
          </a:blip>
          <a:srcRect l="9672" t="30147" r="67830" b="26796"/>
          <a:stretch/>
        </p:blipFill>
        <p:spPr bwMode="auto">
          <a:xfrm>
            <a:off x="0" y="0"/>
            <a:ext cx="536029" cy="536029"/>
          </a:xfrm>
          <a:prstGeom prst="ellipse">
            <a:avLst/>
          </a:prstGeom>
          <a:noFill/>
          <a:extLst>
            <a:ext uri="{909E8E84-426E-40DD-AFC4-6F175D3DCCD1}">
              <a14:hiddenFill xmlns:a14="http://schemas.microsoft.com/office/drawing/2010/main">
                <a:solidFill>
                  <a:srgbClr val="FFFFFF"/>
                </a:solidFill>
              </a14:hiddenFill>
            </a:ext>
          </a:extLst>
        </p:spPr>
      </p:pic>
      <p:pic>
        <p:nvPicPr>
          <p:cNvPr id="17" name="Picture 4" descr="Resultado de imagen para platzi CURSO DE INTRODUCCION ALA SEGURIDAD INFORMÃTICA"/>
          <p:cNvPicPr>
            <a:picLocks noChangeAspect="1" noChangeArrowheads="1"/>
          </p:cNvPicPr>
          <p:nvPr/>
        </p:nvPicPr>
        <p:blipFill rotWithShape="1">
          <a:blip r:embed="rId8">
            <a:extLst>
              <a:ext uri="{28A0092B-C50C-407E-A947-70E740481C1C}">
                <a14:useLocalDpi xmlns:a14="http://schemas.microsoft.com/office/drawing/2010/main" val="0"/>
              </a:ext>
            </a:extLst>
          </a:blip>
          <a:srcRect l="81951" t="4496" r="2612" b="85427"/>
          <a:stretch/>
        </p:blipFill>
        <p:spPr bwMode="auto">
          <a:xfrm>
            <a:off x="0" y="4759863"/>
            <a:ext cx="1124607" cy="383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534664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96"/>
        <p:cNvGrpSpPr/>
        <p:nvPr/>
      </p:nvGrpSpPr>
      <p:grpSpPr>
        <a:xfrm>
          <a:off x="0" y="0"/>
          <a:ext cx="0" cy="0"/>
          <a:chOff x="0" y="0"/>
          <a:chExt cx="0" cy="0"/>
        </a:xfrm>
      </p:grpSpPr>
      <p:sp>
        <p:nvSpPr>
          <p:cNvPr id="197" name="Google Shape;197;p32"/>
          <p:cNvSpPr txBox="1">
            <a:spLocks noGrp="1"/>
          </p:cNvSpPr>
          <p:nvPr>
            <p:ph type="title"/>
          </p:nvPr>
        </p:nvSpPr>
        <p:spPr>
          <a:xfrm>
            <a:off x="646034" y="113538"/>
            <a:ext cx="3493200" cy="769680"/>
          </a:xfrm>
          <a:prstGeom prst="rect">
            <a:avLst/>
          </a:prstGeom>
        </p:spPr>
        <p:txBody>
          <a:bodyPr spcFirstLastPara="1" wrap="square" lIns="91425" tIns="91425" rIns="91425" bIns="91425" anchor="t" anchorCtr="0">
            <a:noAutofit/>
          </a:bodyPr>
          <a:lstStyle/>
          <a:p>
            <a:pPr lvl="0" algn="ctr"/>
            <a:r>
              <a:rPr lang="es-EC" sz="2400" dirty="0" smtClean="0">
                <a:solidFill>
                  <a:schemeClr val="tx1"/>
                </a:solidFill>
              </a:rPr>
              <a:t>MODELO TCP/IP</a:t>
            </a:r>
            <a:endParaRPr lang="es-EC" sz="2400" dirty="0">
              <a:solidFill>
                <a:schemeClr val="tx1"/>
              </a:solidFill>
            </a:endParaRPr>
          </a:p>
        </p:txBody>
      </p:sp>
      <p:sp>
        <p:nvSpPr>
          <p:cNvPr id="199" name="Google Shape;199;p32"/>
          <p:cNvSpPr txBox="1">
            <a:spLocks noGrp="1"/>
          </p:cNvSpPr>
          <p:nvPr>
            <p:ph type="sldNum" idx="12"/>
          </p:nvPr>
        </p:nvSpPr>
        <p:spPr>
          <a:xfrm>
            <a:off x="8529670"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16</a:t>
            </a:fld>
            <a:endParaRPr/>
          </a:p>
        </p:txBody>
      </p:sp>
      <p:pic>
        <p:nvPicPr>
          <p:cNvPr id="5" name="Imagen 4"/>
          <p:cNvPicPr/>
          <p:nvPr/>
        </p:nvPicPr>
        <p:blipFill>
          <a:blip r:embed="rId4">
            <a:extLst>
              <a:ext uri="{28A0092B-C50C-407E-A947-70E740481C1C}">
                <a14:useLocalDpi xmlns:a14="http://schemas.microsoft.com/office/drawing/2010/main" val="0"/>
              </a:ext>
            </a:extLst>
          </a:blip>
          <a:srcRect/>
          <a:stretch>
            <a:fillRect/>
          </a:stretch>
        </p:blipFill>
        <p:spPr bwMode="auto">
          <a:xfrm>
            <a:off x="8424989" y="0"/>
            <a:ext cx="758062" cy="693682"/>
          </a:xfrm>
          <a:prstGeom prst="rect">
            <a:avLst/>
          </a:prstGeom>
          <a:noFill/>
          <a:ln>
            <a:noFill/>
          </a:ln>
        </p:spPr>
      </p:pic>
      <p:pic>
        <p:nvPicPr>
          <p:cNvPr id="6" name="Picture 4" descr="Resultado de imagen para platzi CURSO DE INTRODUCCION ALA SEGURIDAD INFORMÃTICA"/>
          <p:cNvPicPr>
            <a:picLocks noChangeAspect="1" noChangeArrowheads="1"/>
          </p:cNvPicPr>
          <p:nvPr/>
        </p:nvPicPr>
        <p:blipFill rotWithShape="1">
          <a:blip r:embed="rId5">
            <a:extLst>
              <a:ext uri="{28A0092B-C50C-407E-A947-70E740481C1C}">
                <a14:useLocalDpi xmlns:a14="http://schemas.microsoft.com/office/drawing/2010/main" val="0"/>
              </a:ext>
            </a:extLst>
          </a:blip>
          <a:srcRect l="9672" t="30147" r="67830" b="26796"/>
          <a:stretch/>
        </p:blipFill>
        <p:spPr bwMode="auto">
          <a:xfrm>
            <a:off x="0" y="0"/>
            <a:ext cx="536029" cy="536029"/>
          </a:xfrm>
          <a:prstGeom prst="ellipse">
            <a:avLst/>
          </a:prstGeom>
          <a:noFill/>
          <a:extLst>
            <a:ext uri="{909E8E84-426E-40DD-AFC4-6F175D3DCCD1}">
              <a14:hiddenFill xmlns:a14="http://schemas.microsoft.com/office/drawing/2010/main">
                <a:solidFill>
                  <a:srgbClr val="FFFFFF"/>
                </a:solidFill>
              </a14:hiddenFill>
            </a:ext>
          </a:extLst>
        </p:spPr>
      </p:pic>
      <p:pic>
        <p:nvPicPr>
          <p:cNvPr id="7" name="Picture 4" descr="Resultado de imagen para platzi CURSO DE INTRODUCCION ALA SEGURIDAD INFORMÃTICA"/>
          <p:cNvPicPr>
            <a:picLocks noChangeAspect="1" noChangeArrowheads="1"/>
          </p:cNvPicPr>
          <p:nvPr/>
        </p:nvPicPr>
        <p:blipFill rotWithShape="1">
          <a:blip r:embed="rId5">
            <a:extLst>
              <a:ext uri="{28A0092B-C50C-407E-A947-70E740481C1C}">
                <a14:useLocalDpi xmlns:a14="http://schemas.microsoft.com/office/drawing/2010/main" val="0"/>
              </a:ext>
            </a:extLst>
          </a:blip>
          <a:srcRect l="81951" t="4496" r="2612" b="85427"/>
          <a:stretch/>
        </p:blipFill>
        <p:spPr bwMode="auto">
          <a:xfrm>
            <a:off x="0" y="4759863"/>
            <a:ext cx="1124607" cy="383587"/>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 name="Diagrama 1"/>
          <p:cNvGraphicFramePr/>
          <p:nvPr>
            <p:extLst>
              <p:ext uri="{D42A27DB-BD31-4B8C-83A1-F6EECF244321}">
                <p14:modId xmlns:p14="http://schemas.microsoft.com/office/powerpoint/2010/main" val="3554237064"/>
              </p:ext>
            </p:extLst>
          </p:nvPr>
        </p:nvGraphicFramePr>
        <p:xfrm>
          <a:off x="0" y="883219"/>
          <a:ext cx="4306674" cy="4059418"/>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3" name="Marcador de texto 2"/>
          <p:cNvSpPr>
            <a:spLocks noGrp="1"/>
          </p:cNvSpPr>
          <p:nvPr>
            <p:ph type="body" idx="1"/>
          </p:nvPr>
        </p:nvSpPr>
        <p:spPr>
          <a:xfrm>
            <a:off x="110005" y="502839"/>
            <a:ext cx="4477407" cy="760759"/>
          </a:xfrm>
        </p:spPr>
        <p:txBody>
          <a:bodyPr/>
          <a:lstStyle/>
          <a:p>
            <a:pPr marL="101600" indent="0" algn="just">
              <a:buNone/>
            </a:pPr>
            <a:r>
              <a:rPr lang="es-MX" sz="1400" dirty="0">
                <a:solidFill>
                  <a:schemeClr val="tx1"/>
                </a:solidFill>
              </a:rPr>
              <a:t>En este modelo TCP/IP también estamos hablando de capas, ya no son siete sino que son 4</a:t>
            </a:r>
            <a:endParaRPr lang="es-EC" sz="1400" dirty="0">
              <a:solidFill>
                <a:schemeClr val="tx1"/>
              </a:solidFill>
            </a:endParaRPr>
          </a:p>
        </p:txBody>
      </p:sp>
      <p:pic>
        <p:nvPicPr>
          <p:cNvPr id="4" name="Imagen 3"/>
          <p:cNvPicPr>
            <a:picLocks noChangeAspect="1"/>
          </p:cNvPicPr>
          <p:nvPr/>
        </p:nvPicPr>
        <p:blipFill>
          <a:blip r:embed="rId11"/>
          <a:stretch>
            <a:fillRect/>
          </a:stretch>
        </p:blipFill>
        <p:spPr>
          <a:xfrm>
            <a:off x="4814559" y="1118693"/>
            <a:ext cx="4181375" cy="3032891"/>
          </a:xfrm>
          <a:prstGeom prst="rect">
            <a:avLst/>
          </a:prstGeom>
        </p:spPr>
      </p:pic>
    </p:spTree>
    <p:extLst>
      <p:ext uri="{BB962C8B-B14F-4D97-AF65-F5344CB8AC3E}">
        <p14:creationId xmlns:p14="http://schemas.microsoft.com/office/powerpoint/2010/main" val="300199942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3079531" y="1244080"/>
            <a:ext cx="3048000" cy="2044500"/>
          </a:xfrm>
        </p:spPr>
        <p:txBody>
          <a:bodyPr/>
          <a:lstStyle/>
          <a:p>
            <a:r>
              <a:rPr lang="es-MX" dirty="0" smtClean="0"/>
              <a:t>DISPOSITIVOS DE SEGURIDAD INFORMÁTICA</a:t>
            </a:r>
            <a:endParaRPr lang="es-EC" dirty="0"/>
          </a:p>
        </p:txBody>
      </p:sp>
      <p:pic>
        <p:nvPicPr>
          <p:cNvPr id="4" name="Imagen 3"/>
          <p:cNvPicPr/>
          <p:nvPr/>
        </p:nvPicPr>
        <p:blipFill>
          <a:blip r:embed="rId2">
            <a:extLst>
              <a:ext uri="{28A0092B-C50C-407E-A947-70E740481C1C}">
                <a14:useLocalDpi xmlns:a14="http://schemas.microsoft.com/office/drawing/2010/main" val="0"/>
              </a:ext>
            </a:extLst>
          </a:blip>
          <a:srcRect/>
          <a:stretch>
            <a:fillRect/>
          </a:stretch>
        </p:blipFill>
        <p:spPr bwMode="auto">
          <a:xfrm>
            <a:off x="8144200" y="-21020"/>
            <a:ext cx="1041840" cy="945931"/>
          </a:xfrm>
          <a:prstGeom prst="rect">
            <a:avLst/>
          </a:prstGeom>
          <a:noFill/>
          <a:ln>
            <a:noFill/>
          </a:ln>
        </p:spPr>
      </p:pic>
      <p:pic>
        <p:nvPicPr>
          <p:cNvPr id="3074" name="Picture 2" descr="Resultado de imagen para PLATZI PNG"/>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540499" y="385426"/>
            <a:ext cx="2875363" cy="135798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6" name="Picture 4" descr="Resultado de imagen para platzi CURSO DE INTRODUCCION ALA SEGURIDAD INFORMÃTICA"/>
          <p:cNvPicPr>
            <a:picLocks noChangeAspect="1" noChangeArrowheads="1"/>
          </p:cNvPicPr>
          <p:nvPr/>
        </p:nvPicPr>
        <p:blipFill rotWithShape="1">
          <a:blip r:embed="rId4">
            <a:extLst>
              <a:ext uri="{28A0092B-C50C-407E-A947-70E740481C1C}">
                <a14:useLocalDpi xmlns:a14="http://schemas.microsoft.com/office/drawing/2010/main" val="0"/>
              </a:ext>
            </a:extLst>
          </a:blip>
          <a:srcRect l="9672" t="30147" r="67830" b="26796"/>
          <a:stretch/>
        </p:blipFill>
        <p:spPr bwMode="auto">
          <a:xfrm>
            <a:off x="3862551" y="3406254"/>
            <a:ext cx="1481960" cy="1481960"/>
          </a:xfrm>
          <a:prstGeom prst="ellipse">
            <a:avLst/>
          </a:prstGeom>
          <a:noFill/>
          <a:extLst>
            <a:ext uri="{909E8E84-426E-40DD-AFC4-6F175D3DCCD1}">
              <a14:hiddenFill xmlns:a14="http://schemas.microsoft.com/office/drawing/2010/main">
                <a:solidFill>
                  <a:srgbClr val="FFFFFF"/>
                </a:solidFill>
              </a14:hiddenFill>
            </a:ext>
          </a:extLst>
        </p:spPr>
      </p:pic>
      <p:pic>
        <p:nvPicPr>
          <p:cNvPr id="7" name="Picture 4" descr="Resultado de imagen para platzi CURSO DE INTRODUCCION ALA SEGURIDAD INFORMÃTICA"/>
          <p:cNvPicPr>
            <a:picLocks noChangeAspect="1" noChangeArrowheads="1"/>
          </p:cNvPicPr>
          <p:nvPr/>
        </p:nvPicPr>
        <p:blipFill rotWithShape="1">
          <a:blip r:embed="rId4">
            <a:extLst>
              <a:ext uri="{28A0092B-C50C-407E-A947-70E740481C1C}">
                <a14:useLocalDpi xmlns:a14="http://schemas.microsoft.com/office/drawing/2010/main" val="0"/>
              </a:ext>
            </a:extLst>
          </a:blip>
          <a:srcRect l="81951" t="4496" r="2612" b="85427"/>
          <a:stretch/>
        </p:blipFill>
        <p:spPr bwMode="auto">
          <a:xfrm>
            <a:off x="0" y="4759863"/>
            <a:ext cx="1124607" cy="383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552892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62"/>
        <p:cNvGrpSpPr/>
        <p:nvPr/>
      </p:nvGrpSpPr>
      <p:grpSpPr>
        <a:xfrm>
          <a:off x="0" y="0"/>
          <a:ext cx="0" cy="0"/>
          <a:chOff x="0" y="0"/>
          <a:chExt cx="0" cy="0"/>
        </a:xfrm>
      </p:grpSpPr>
      <p:sp>
        <p:nvSpPr>
          <p:cNvPr id="363" name="Google Shape;363;p42"/>
          <p:cNvSpPr txBox="1">
            <a:spLocks noGrp="1"/>
          </p:cNvSpPr>
          <p:nvPr>
            <p:ph type="title"/>
          </p:nvPr>
        </p:nvSpPr>
        <p:spPr>
          <a:xfrm>
            <a:off x="585486" y="834"/>
            <a:ext cx="7944184" cy="815026"/>
          </a:xfrm>
          <a:prstGeom prst="rect">
            <a:avLst/>
          </a:prstGeom>
        </p:spPr>
        <p:txBody>
          <a:bodyPr spcFirstLastPara="1" wrap="square" lIns="91425" tIns="91425" rIns="91425" bIns="91425" anchor="t" anchorCtr="0">
            <a:noAutofit/>
          </a:bodyPr>
          <a:lstStyle/>
          <a:p>
            <a:pPr lvl="0" algn="ctr"/>
            <a:r>
              <a:rPr lang="es-EC" sz="2200" dirty="0">
                <a:solidFill>
                  <a:schemeClr val="tx1"/>
                </a:solidFill>
              </a:rPr>
              <a:t>Dispositivos de seguridad </a:t>
            </a:r>
            <a:r>
              <a:rPr lang="es-EC" sz="2200" dirty="0" smtClean="0">
                <a:solidFill>
                  <a:schemeClr val="tx1"/>
                </a:solidFill>
              </a:rPr>
              <a:t>informática: </a:t>
            </a:r>
            <a:r>
              <a:rPr lang="es-EC" sz="2200" dirty="0">
                <a:solidFill>
                  <a:schemeClr val="tx1"/>
                </a:solidFill>
              </a:rPr>
              <a:t>Firewalls - Honeypot - Antivirus - Anti-Spam - VPN’s - IPS</a:t>
            </a:r>
            <a:endParaRPr sz="2200" dirty="0">
              <a:solidFill>
                <a:schemeClr val="tx1"/>
              </a:solidFill>
            </a:endParaRPr>
          </a:p>
        </p:txBody>
      </p:sp>
      <p:sp>
        <p:nvSpPr>
          <p:cNvPr id="367" name="Google Shape;367;p42"/>
          <p:cNvSpPr txBox="1">
            <a:spLocks noGrp="1"/>
          </p:cNvSpPr>
          <p:nvPr>
            <p:ph type="body" idx="1"/>
          </p:nvPr>
        </p:nvSpPr>
        <p:spPr>
          <a:xfrm>
            <a:off x="131303" y="815860"/>
            <a:ext cx="1843200" cy="3933991"/>
          </a:xfrm>
          <a:prstGeom prst="rect">
            <a:avLst/>
          </a:prstGeom>
          <a:solidFill>
            <a:schemeClr val="accent6">
              <a:lumMod val="40000"/>
              <a:lumOff val="60000"/>
            </a:schemeClr>
          </a:solidFill>
        </p:spPr>
        <p:txBody>
          <a:bodyPr spcFirstLastPara="1" wrap="square" lIns="91425" tIns="91425" rIns="91425" bIns="91425" anchor="t" anchorCtr="0">
            <a:noAutofit/>
          </a:bodyPr>
          <a:lstStyle/>
          <a:p>
            <a:pPr marL="139700" indent="0" algn="ctr">
              <a:buNone/>
            </a:pPr>
            <a:r>
              <a:rPr lang="es-MX" sz="1100" b="1" dirty="0" smtClean="0">
                <a:solidFill>
                  <a:srgbClr val="FF0000"/>
                </a:solidFill>
              </a:rPr>
              <a:t>FIREWALL: </a:t>
            </a:r>
          </a:p>
          <a:p>
            <a:pPr marL="139700" indent="0" algn="just">
              <a:buNone/>
            </a:pPr>
            <a:r>
              <a:rPr lang="es-MX" sz="1100" dirty="0" smtClean="0">
                <a:solidFill>
                  <a:schemeClr val="tx1"/>
                </a:solidFill>
              </a:rPr>
              <a:t>Se </a:t>
            </a:r>
            <a:r>
              <a:rPr lang="es-MX" sz="1100" dirty="0">
                <a:solidFill>
                  <a:schemeClr val="tx1"/>
                </a:solidFill>
              </a:rPr>
              <a:t>encarga de determinar el tráfico, monitorear el tráfico de entrada y salida para así determinar si es posible que continúe a su punto de destino o deba ser bloqueado, todo esto dependiendo de un conjunto de reglas.</a:t>
            </a:r>
          </a:p>
          <a:p>
            <a:pPr marL="139700" indent="0" algn="just">
              <a:buNone/>
            </a:pPr>
            <a:endParaRPr lang="es-MX" sz="1100" dirty="0">
              <a:solidFill>
                <a:schemeClr val="tx1"/>
              </a:solidFill>
            </a:endParaRPr>
          </a:p>
          <a:p>
            <a:pPr marL="139700" indent="0" algn="just">
              <a:buNone/>
            </a:pPr>
            <a:r>
              <a:rPr lang="es-MX" sz="1100" b="1" dirty="0">
                <a:solidFill>
                  <a:schemeClr val="tx1"/>
                </a:solidFill>
              </a:rPr>
              <a:t>Software: </a:t>
            </a:r>
            <a:r>
              <a:rPr lang="es-MX" sz="1100" dirty="0">
                <a:solidFill>
                  <a:schemeClr val="tx1"/>
                </a:solidFill>
              </a:rPr>
              <a:t>Es el que tenemos dentro de nuestras computadoras como el de Windows.</a:t>
            </a:r>
          </a:p>
          <a:p>
            <a:pPr marL="139700" indent="0" algn="just">
              <a:buNone/>
            </a:pPr>
            <a:r>
              <a:rPr lang="es-MX" sz="1100" b="1" dirty="0">
                <a:solidFill>
                  <a:schemeClr val="tx1"/>
                </a:solidFill>
              </a:rPr>
              <a:t>Hardware: </a:t>
            </a:r>
            <a:r>
              <a:rPr lang="es-MX" sz="1100" dirty="0">
                <a:solidFill>
                  <a:schemeClr val="tx1"/>
                </a:solidFill>
              </a:rPr>
              <a:t>Es el que esta especifico en un punto de la red. Tiene más cobertura.</a:t>
            </a:r>
          </a:p>
        </p:txBody>
      </p:sp>
      <p:sp>
        <p:nvSpPr>
          <p:cNvPr id="420" name="Google Shape;420;p42"/>
          <p:cNvSpPr txBox="1">
            <a:spLocks noGrp="1"/>
          </p:cNvSpPr>
          <p:nvPr>
            <p:ph type="sldNum" idx="12"/>
          </p:nvPr>
        </p:nvSpPr>
        <p:spPr>
          <a:xfrm>
            <a:off x="8529670"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18</a:t>
            </a:fld>
            <a:endParaRPr/>
          </a:p>
        </p:txBody>
      </p:sp>
      <p:pic>
        <p:nvPicPr>
          <p:cNvPr id="5124" name="Picture 4" descr="Resultado de imagen para INFORMACI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5576" y="-3709988"/>
            <a:ext cx="3099631" cy="1800000"/>
          </a:xfrm>
          <a:prstGeom prst="rect">
            <a:avLst/>
          </a:prstGeom>
          <a:noFill/>
          <a:extLst>
            <a:ext uri="{909E8E84-426E-40DD-AFC4-6F175D3DCCD1}">
              <a14:hiddenFill xmlns:a14="http://schemas.microsoft.com/office/drawing/2010/main">
                <a:solidFill>
                  <a:srgbClr val="FFFFFF"/>
                </a:solidFill>
              </a14:hiddenFill>
            </a:ext>
          </a:extLst>
        </p:spPr>
      </p:pic>
      <p:pic>
        <p:nvPicPr>
          <p:cNvPr id="67" name="Imagen 66"/>
          <p:cNvPicPr/>
          <p:nvPr/>
        </p:nvPicPr>
        <p:blipFill>
          <a:blip r:embed="rId5">
            <a:extLst>
              <a:ext uri="{28A0092B-C50C-407E-A947-70E740481C1C}">
                <a14:useLocalDpi xmlns:a14="http://schemas.microsoft.com/office/drawing/2010/main" val="0"/>
              </a:ext>
            </a:extLst>
          </a:blip>
          <a:srcRect/>
          <a:stretch>
            <a:fillRect/>
          </a:stretch>
        </p:blipFill>
        <p:spPr bwMode="auto">
          <a:xfrm>
            <a:off x="8424989" y="0"/>
            <a:ext cx="758062" cy="693682"/>
          </a:xfrm>
          <a:prstGeom prst="rect">
            <a:avLst/>
          </a:prstGeom>
          <a:noFill/>
          <a:ln>
            <a:noFill/>
          </a:ln>
        </p:spPr>
      </p:pic>
      <p:pic>
        <p:nvPicPr>
          <p:cNvPr id="68" name="Picture 4" descr="Resultado de imagen para platzi CURSO DE INTRODUCCION ALA SEGURIDAD INFORMÃTICA"/>
          <p:cNvPicPr>
            <a:picLocks noChangeAspect="1" noChangeArrowheads="1"/>
          </p:cNvPicPr>
          <p:nvPr/>
        </p:nvPicPr>
        <p:blipFill rotWithShape="1">
          <a:blip r:embed="rId6">
            <a:extLst>
              <a:ext uri="{28A0092B-C50C-407E-A947-70E740481C1C}">
                <a14:useLocalDpi xmlns:a14="http://schemas.microsoft.com/office/drawing/2010/main" val="0"/>
              </a:ext>
            </a:extLst>
          </a:blip>
          <a:srcRect l="9672" t="30147" r="67830" b="26796"/>
          <a:stretch/>
        </p:blipFill>
        <p:spPr bwMode="auto">
          <a:xfrm>
            <a:off x="0" y="0"/>
            <a:ext cx="536029" cy="536029"/>
          </a:xfrm>
          <a:prstGeom prst="ellipse">
            <a:avLst/>
          </a:prstGeom>
          <a:noFill/>
          <a:extLst>
            <a:ext uri="{909E8E84-426E-40DD-AFC4-6F175D3DCCD1}">
              <a14:hiddenFill xmlns:a14="http://schemas.microsoft.com/office/drawing/2010/main">
                <a:solidFill>
                  <a:srgbClr val="FFFFFF"/>
                </a:solidFill>
              </a14:hiddenFill>
            </a:ext>
          </a:extLst>
        </p:spPr>
      </p:pic>
      <p:pic>
        <p:nvPicPr>
          <p:cNvPr id="69" name="Picture 4" descr="Resultado de imagen para platzi CURSO DE INTRODUCCION ALA SEGURIDAD INFORMÃTICA"/>
          <p:cNvPicPr>
            <a:picLocks noChangeAspect="1" noChangeArrowheads="1"/>
          </p:cNvPicPr>
          <p:nvPr/>
        </p:nvPicPr>
        <p:blipFill rotWithShape="1">
          <a:blip r:embed="rId6">
            <a:extLst>
              <a:ext uri="{28A0092B-C50C-407E-A947-70E740481C1C}">
                <a14:useLocalDpi xmlns:a14="http://schemas.microsoft.com/office/drawing/2010/main" val="0"/>
              </a:ext>
            </a:extLst>
          </a:blip>
          <a:srcRect l="81951" t="4496" r="2612" b="85427"/>
          <a:stretch/>
        </p:blipFill>
        <p:spPr bwMode="auto">
          <a:xfrm>
            <a:off x="0" y="4759863"/>
            <a:ext cx="1124607" cy="383587"/>
          </a:xfrm>
          <a:prstGeom prst="rect">
            <a:avLst/>
          </a:prstGeom>
          <a:noFill/>
          <a:extLst>
            <a:ext uri="{909E8E84-426E-40DD-AFC4-6F175D3DCCD1}">
              <a14:hiddenFill xmlns:a14="http://schemas.microsoft.com/office/drawing/2010/main">
                <a:solidFill>
                  <a:srgbClr val="FFFFFF"/>
                </a:solidFill>
              </a14:hiddenFill>
            </a:ext>
          </a:extLst>
        </p:spPr>
      </p:pic>
      <p:sp>
        <p:nvSpPr>
          <p:cNvPr id="48" name="Google Shape;367;p42"/>
          <p:cNvSpPr txBox="1">
            <a:spLocks noGrp="1"/>
          </p:cNvSpPr>
          <p:nvPr>
            <p:ph type="body" idx="1"/>
          </p:nvPr>
        </p:nvSpPr>
        <p:spPr>
          <a:xfrm>
            <a:off x="2179366" y="2687290"/>
            <a:ext cx="4534307" cy="1197030"/>
          </a:xfrm>
          <a:prstGeom prst="rect">
            <a:avLst/>
          </a:prstGeom>
          <a:solidFill>
            <a:srgbClr val="92D050"/>
          </a:solidFill>
        </p:spPr>
        <p:txBody>
          <a:bodyPr spcFirstLastPara="1" wrap="square" lIns="91425" tIns="91425" rIns="91425" bIns="91425" anchor="t" anchorCtr="0">
            <a:noAutofit/>
          </a:bodyPr>
          <a:lstStyle/>
          <a:p>
            <a:pPr marL="139700" indent="0" algn="ctr">
              <a:buNone/>
            </a:pPr>
            <a:r>
              <a:rPr lang="es-MX" sz="1100" b="1" dirty="0" smtClean="0">
                <a:solidFill>
                  <a:srgbClr val="FF0000"/>
                </a:solidFill>
              </a:rPr>
              <a:t>HONEYPOT: </a:t>
            </a:r>
          </a:p>
          <a:p>
            <a:pPr marL="139700" indent="0" algn="just">
              <a:buNone/>
            </a:pPr>
            <a:r>
              <a:rPr lang="es-MX" sz="1100" dirty="0" smtClean="0">
                <a:solidFill>
                  <a:schemeClr val="tx1"/>
                </a:solidFill>
              </a:rPr>
              <a:t>Son </a:t>
            </a:r>
            <a:r>
              <a:rPr lang="es-MX" sz="1100" dirty="0">
                <a:solidFill>
                  <a:schemeClr val="tx1"/>
                </a:solidFill>
              </a:rPr>
              <a:t>equipos que se muestran como vulnerables, monitorean tráfico entrante y saliente. Un atacante vería estos equipos como su punto de entrada, pero estos no van a permitir a que el ataque salga del equipo. Solo va a generar alertas.</a:t>
            </a:r>
          </a:p>
        </p:txBody>
      </p:sp>
      <p:sp>
        <p:nvSpPr>
          <p:cNvPr id="49" name="Google Shape;367;p42"/>
          <p:cNvSpPr txBox="1">
            <a:spLocks noGrp="1"/>
          </p:cNvSpPr>
          <p:nvPr>
            <p:ph type="body" idx="1"/>
          </p:nvPr>
        </p:nvSpPr>
        <p:spPr>
          <a:xfrm>
            <a:off x="2082341" y="3927366"/>
            <a:ext cx="4631332" cy="1019285"/>
          </a:xfrm>
          <a:prstGeom prst="rect">
            <a:avLst/>
          </a:prstGeom>
          <a:solidFill>
            <a:schemeClr val="accent5">
              <a:lumMod val="40000"/>
              <a:lumOff val="60000"/>
            </a:schemeClr>
          </a:solidFill>
        </p:spPr>
        <p:txBody>
          <a:bodyPr spcFirstLastPara="1" wrap="square" lIns="91425" tIns="91425" rIns="91425" bIns="91425" anchor="t" anchorCtr="0">
            <a:noAutofit/>
          </a:bodyPr>
          <a:lstStyle/>
          <a:p>
            <a:pPr marL="139700" indent="0" algn="ctr">
              <a:buNone/>
            </a:pPr>
            <a:r>
              <a:rPr lang="es-MX" sz="1100" b="1" dirty="0" smtClean="0">
                <a:solidFill>
                  <a:srgbClr val="FF0000"/>
                </a:solidFill>
              </a:rPr>
              <a:t>ANTISPAM: </a:t>
            </a:r>
          </a:p>
          <a:p>
            <a:pPr marL="139700" indent="0" algn="just">
              <a:buNone/>
            </a:pPr>
            <a:r>
              <a:rPr lang="es-MX" sz="1100" dirty="0" smtClean="0">
                <a:solidFill>
                  <a:schemeClr val="tx1"/>
                </a:solidFill>
              </a:rPr>
              <a:t>Filtra </a:t>
            </a:r>
            <a:r>
              <a:rPr lang="es-MX" sz="1100" dirty="0">
                <a:solidFill>
                  <a:schemeClr val="tx1"/>
                </a:solidFill>
              </a:rPr>
              <a:t>el contenido de correos electrónicos de llegada para determinar que dentro de ese correo no venga código malicioso. Analiza los mensajes mediante la aplicación de una serie de capas de seguridad, reduciendo la recepción de spam en un 99%</a:t>
            </a:r>
          </a:p>
        </p:txBody>
      </p:sp>
      <p:sp>
        <p:nvSpPr>
          <p:cNvPr id="50" name="Google Shape;367;p42"/>
          <p:cNvSpPr txBox="1">
            <a:spLocks noGrp="1"/>
          </p:cNvSpPr>
          <p:nvPr>
            <p:ph type="body" idx="1"/>
          </p:nvPr>
        </p:nvSpPr>
        <p:spPr>
          <a:xfrm>
            <a:off x="6138041" y="1004549"/>
            <a:ext cx="2800179" cy="1517934"/>
          </a:xfrm>
          <a:prstGeom prst="rect">
            <a:avLst/>
          </a:prstGeom>
          <a:solidFill>
            <a:srgbClr val="00B050"/>
          </a:solidFill>
        </p:spPr>
        <p:txBody>
          <a:bodyPr spcFirstLastPara="1" wrap="square" lIns="91425" tIns="91425" rIns="91425" bIns="91425" anchor="t" anchorCtr="0">
            <a:noAutofit/>
          </a:bodyPr>
          <a:lstStyle/>
          <a:p>
            <a:pPr marL="139700" indent="0" algn="ctr">
              <a:buNone/>
            </a:pPr>
            <a:r>
              <a:rPr lang="es-MX" sz="1100" b="1" dirty="0">
                <a:solidFill>
                  <a:srgbClr val="FF0000"/>
                </a:solidFill>
              </a:rPr>
              <a:t>IPS: </a:t>
            </a:r>
            <a:endParaRPr lang="es-MX" sz="1100" b="1" dirty="0" smtClean="0">
              <a:solidFill>
                <a:srgbClr val="FF0000"/>
              </a:solidFill>
            </a:endParaRPr>
          </a:p>
          <a:p>
            <a:pPr marL="139700" indent="0" algn="just">
              <a:buNone/>
            </a:pPr>
            <a:r>
              <a:rPr lang="es-MX" sz="1100" dirty="0" smtClean="0">
                <a:solidFill>
                  <a:schemeClr val="tx1"/>
                </a:solidFill>
              </a:rPr>
              <a:t>Intrusion </a:t>
            </a:r>
            <a:r>
              <a:rPr lang="es-MX" sz="1100" dirty="0">
                <a:solidFill>
                  <a:schemeClr val="tx1"/>
                </a:solidFill>
              </a:rPr>
              <a:t>Prevention System. Es parte básica de una infraestructura de seguridad. Realizará una revisión de todo el tráfico que esta fluyendo para detectar cuál de ellos puede ser de un intruso, todo esto gracias a un conjunto de acciones predefinidas.</a:t>
            </a:r>
          </a:p>
        </p:txBody>
      </p:sp>
      <p:sp>
        <p:nvSpPr>
          <p:cNvPr id="51" name="Google Shape;367;p42"/>
          <p:cNvSpPr txBox="1">
            <a:spLocks noGrp="1"/>
          </p:cNvSpPr>
          <p:nvPr>
            <p:ph type="body" idx="1"/>
          </p:nvPr>
        </p:nvSpPr>
        <p:spPr>
          <a:xfrm>
            <a:off x="3372591" y="775507"/>
            <a:ext cx="2112069" cy="1829379"/>
          </a:xfrm>
          <a:prstGeom prst="rect">
            <a:avLst/>
          </a:prstGeom>
          <a:solidFill>
            <a:srgbClr val="F43E0C"/>
          </a:solidFill>
        </p:spPr>
        <p:txBody>
          <a:bodyPr spcFirstLastPara="1" wrap="square" lIns="91425" tIns="91425" rIns="91425" bIns="91425" anchor="t" anchorCtr="0">
            <a:noAutofit/>
          </a:bodyPr>
          <a:lstStyle/>
          <a:p>
            <a:pPr marL="139700" indent="0" algn="ctr">
              <a:buNone/>
            </a:pPr>
            <a:r>
              <a:rPr lang="es-MX" sz="1100" b="1" dirty="0" smtClean="0">
                <a:solidFill>
                  <a:schemeClr val="tx1"/>
                </a:solidFill>
              </a:rPr>
              <a:t>ANTIVIRUS: </a:t>
            </a:r>
          </a:p>
          <a:p>
            <a:pPr marL="139700" indent="0" algn="just">
              <a:buNone/>
            </a:pPr>
            <a:r>
              <a:rPr lang="es-MX" sz="1100" dirty="0" smtClean="0">
                <a:solidFill>
                  <a:schemeClr val="tx1"/>
                </a:solidFill>
              </a:rPr>
              <a:t>Es </a:t>
            </a:r>
            <a:r>
              <a:rPr lang="es-MX" sz="1100" dirty="0">
                <a:solidFill>
                  <a:schemeClr val="tx1"/>
                </a:solidFill>
              </a:rPr>
              <a:t>un programa que analiza los archivos que se encuentren en una máquina local y archivos que quieran entrar a la máquina. Analiza los archivos contra base de datos de virus ya conocidas.</a:t>
            </a:r>
          </a:p>
        </p:txBody>
      </p:sp>
      <p:sp>
        <p:nvSpPr>
          <p:cNvPr id="52" name="Google Shape;367;p42"/>
          <p:cNvSpPr txBox="1">
            <a:spLocks noGrp="1"/>
          </p:cNvSpPr>
          <p:nvPr>
            <p:ph type="body" idx="1"/>
          </p:nvPr>
        </p:nvSpPr>
        <p:spPr>
          <a:xfrm>
            <a:off x="6918536" y="2773054"/>
            <a:ext cx="1843200" cy="2072385"/>
          </a:xfrm>
          <a:prstGeom prst="rect">
            <a:avLst/>
          </a:prstGeom>
          <a:solidFill>
            <a:srgbClr val="FFFF00"/>
          </a:solidFill>
        </p:spPr>
        <p:txBody>
          <a:bodyPr spcFirstLastPara="1" wrap="square" lIns="91425" tIns="91425" rIns="91425" bIns="91425" anchor="t" anchorCtr="0">
            <a:noAutofit/>
          </a:bodyPr>
          <a:lstStyle/>
          <a:p>
            <a:pPr marL="139700" indent="0" algn="ctr">
              <a:buNone/>
            </a:pPr>
            <a:r>
              <a:rPr lang="es-MX" sz="1100" b="1" dirty="0">
                <a:solidFill>
                  <a:srgbClr val="FF0000"/>
                </a:solidFill>
              </a:rPr>
              <a:t>VPN: </a:t>
            </a:r>
            <a:endParaRPr lang="es-MX" sz="1100" b="1" dirty="0" smtClean="0">
              <a:solidFill>
                <a:srgbClr val="FF0000"/>
              </a:solidFill>
            </a:endParaRPr>
          </a:p>
          <a:p>
            <a:pPr marL="139700" indent="0" algn="just">
              <a:buNone/>
            </a:pPr>
            <a:r>
              <a:rPr lang="es-MX" sz="1100" dirty="0" smtClean="0">
                <a:solidFill>
                  <a:schemeClr val="tx1"/>
                </a:solidFill>
              </a:rPr>
              <a:t>Virtual </a:t>
            </a:r>
            <a:r>
              <a:rPr lang="es-MX" sz="1100" dirty="0" err="1">
                <a:solidFill>
                  <a:schemeClr val="tx1"/>
                </a:solidFill>
              </a:rPr>
              <a:t>Private</a:t>
            </a:r>
            <a:r>
              <a:rPr lang="es-MX" sz="1100" dirty="0">
                <a:solidFill>
                  <a:schemeClr val="tx1"/>
                </a:solidFill>
              </a:rPr>
              <a:t> Network. Van a proteger nuestro tráfico de red cuando nos conectemos a otros dispositivos. Las VPN nos garantizan nos coloque el tráfico en un túnel de manera que no pueda ser visto.</a:t>
            </a:r>
          </a:p>
        </p:txBody>
      </p:sp>
      <p:pic>
        <p:nvPicPr>
          <p:cNvPr id="53" name="Picture 4" descr="Resultado de imagen para platzi CURSO DE INTRODUCCION ALA SEGURIDAD INFORMÃTICA"/>
          <p:cNvPicPr>
            <a:picLocks noChangeAspect="1" noChangeArrowheads="1"/>
          </p:cNvPicPr>
          <p:nvPr/>
        </p:nvPicPr>
        <p:blipFill rotWithShape="1">
          <a:blip r:embed="rId6">
            <a:extLst>
              <a:ext uri="{28A0092B-C50C-407E-A947-70E740481C1C}">
                <a14:useLocalDpi xmlns:a14="http://schemas.microsoft.com/office/drawing/2010/main" val="0"/>
              </a:ext>
            </a:extLst>
          </a:blip>
          <a:srcRect l="9672" t="30147" r="67830" b="26796"/>
          <a:stretch/>
        </p:blipFill>
        <p:spPr bwMode="auto">
          <a:xfrm>
            <a:off x="2062831" y="1201518"/>
            <a:ext cx="1192376" cy="1192376"/>
          </a:xfrm>
          <a:prstGeom prst="ellipse">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32652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3079531" y="1244080"/>
            <a:ext cx="3048000" cy="2044500"/>
          </a:xfrm>
        </p:spPr>
        <p:txBody>
          <a:bodyPr/>
          <a:lstStyle/>
          <a:p>
            <a:r>
              <a:rPr lang="es-MX" dirty="0" smtClean="0"/>
              <a:t>HACKERS Y FASES DE UN HACKING</a:t>
            </a:r>
            <a:endParaRPr lang="es-EC" dirty="0"/>
          </a:p>
        </p:txBody>
      </p:sp>
      <p:pic>
        <p:nvPicPr>
          <p:cNvPr id="4" name="Imagen 3"/>
          <p:cNvPicPr/>
          <p:nvPr/>
        </p:nvPicPr>
        <p:blipFill>
          <a:blip r:embed="rId2">
            <a:extLst>
              <a:ext uri="{28A0092B-C50C-407E-A947-70E740481C1C}">
                <a14:useLocalDpi xmlns:a14="http://schemas.microsoft.com/office/drawing/2010/main" val="0"/>
              </a:ext>
            </a:extLst>
          </a:blip>
          <a:srcRect/>
          <a:stretch>
            <a:fillRect/>
          </a:stretch>
        </p:blipFill>
        <p:spPr bwMode="auto">
          <a:xfrm>
            <a:off x="8144200" y="-21020"/>
            <a:ext cx="1041840" cy="945931"/>
          </a:xfrm>
          <a:prstGeom prst="rect">
            <a:avLst/>
          </a:prstGeom>
          <a:noFill/>
          <a:ln>
            <a:noFill/>
          </a:ln>
        </p:spPr>
      </p:pic>
      <p:pic>
        <p:nvPicPr>
          <p:cNvPr id="3074" name="Picture 2" descr="Resultado de imagen para PLATZI PNG"/>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540499" y="385426"/>
            <a:ext cx="2875363" cy="135798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6" name="Picture 4" descr="Resultado de imagen para platzi CURSO DE INTRODUCCION ALA SEGURIDAD INFORMÃTICA"/>
          <p:cNvPicPr>
            <a:picLocks noChangeAspect="1" noChangeArrowheads="1"/>
          </p:cNvPicPr>
          <p:nvPr/>
        </p:nvPicPr>
        <p:blipFill rotWithShape="1">
          <a:blip r:embed="rId4">
            <a:extLst>
              <a:ext uri="{28A0092B-C50C-407E-A947-70E740481C1C}">
                <a14:useLocalDpi xmlns:a14="http://schemas.microsoft.com/office/drawing/2010/main" val="0"/>
              </a:ext>
            </a:extLst>
          </a:blip>
          <a:srcRect l="9672" t="30147" r="67830" b="26796"/>
          <a:stretch/>
        </p:blipFill>
        <p:spPr bwMode="auto">
          <a:xfrm>
            <a:off x="3862551" y="3406254"/>
            <a:ext cx="1481960" cy="1481960"/>
          </a:xfrm>
          <a:prstGeom prst="ellipse">
            <a:avLst/>
          </a:prstGeom>
          <a:noFill/>
          <a:extLst>
            <a:ext uri="{909E8E84-426E-40DD-AFC4-6F175D3DCCD1}">
              <a14:hiddenFill xmlns:a14="http://schemas.microsoft.com/office/drawing/2010/main">
                <a:solidFill>
                  <a:srgbClr val="FFFFFF"/>
                </a:solidFill>
              </a14:hiddenFill>
            </a:ext>
          </a:extLst>
        </p:spPr>
      </p:pic>
      <p:pic>
        <p:nvPicPr>
          <p:cNvPr id="7" name="Picture 4" descr="Resultado de imagen para platzi CURSO DE INTRODUCCION ALA SEGURIDAD INFORMÃTICA"/>
          <p:cNvPicPr>
            <a:picLocks noChangeAspect="1" noChangeArrowheads="1"/>
          </p:cNvPicPr>
          <p:nvPr/>
        </p:nvPicPr>
        <p:blipFill rotWithShape="1">
          <a:blip r:embed="rId4">
            <a:extLst>
              <a:ext uri="{28A0092B-C50C-407E-A947-70E740481C1C}">
                <a14:useLocalDpi xmlns:a14="http://schemas.microsoft.com/office/drawing/2010/main" val="0"/>
              </a:ext>
            </a:extLst>
          </a:blip>
          <a:srcRect l="81951" t="4496" r="2612" b="85427"/>
          <a:stretch/>
        </p:blipFill>
        <p:spPr bwMode="auto">
          <a:xfrm>
            <a:off x="0" y="4759863"/>
            <a:ext cx="1124607" cy="383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296781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s-EC" smtClean="0"/>
              <a:t>2</a:t>
            </a:fld>
            <a:endParaRPr lang="es-EC"/>
          </a:p>
        </p:txBody>
      </p:sp>
      <p:pic>
        <p:nvPicPr>
          <p:cNvPr id="2052" name="Picture 4" descr="Resultado de imagen para platzi CURSO DE INTRODUCCION ALA SEGURIDAD INFORMÃTIC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483" y="172050"/>
            <a:ext cx="8783034" cy="4589136"/>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n 5"/>
          <p:cNvPicPr/>
          <p:nvPr/>
        </p:nvPicPr>
        <p:blipFill>
          <a:blip r:embed="rId3">
            <a:extLst>
              <a:ext uri="{28A0092B-C50C-407E-A947-70E740481C1C}">
                <a14:useLocalDpi xmlns:a14="http://schemas.microsoft.com/office/drawing/2010/main" val="0"/>
              </a:ext>
            </a:extLst>
          </a:blip>
          <a:srcRect/>
          <a:stretch>
            <a:fillRect/>
          </a:stretch>
        </p:blipFill>
        <p:spPr bwMode="auto">
          <a:xfrm>
            <a:off x="180483" y="172050"/>
            <a:ext cx="926224" cy="942047"/>
          </a:xfrm>
          <a:prstGeom prst="rect">
            <a:avLst/>
          </a:prstGeom>
          <a:noFill/>
          <a:ln>
            <a:noFill/>
          </a:ln>
        </p:spPr>
      </p:pic>
    </p:spTree>
    <p:extLst>
      <p:ext uri="{BB962C8B-B14F-4D97-AF65-F5344CB8AC3E}">
        <p14:creationId xmlns:p14="http://schemas.microsoft.com/office/powerpoint/2010/main" val="39200816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35"/>
        <p:cNvGrpSpPr/>
        <p:nvPr/>
      </p:nvGrpSpPr>
      <p:grpSpPr>
        <a:xfrm>
          <a:off x="0" y="0"/>
          <a:ext cx="0" cy="0"/>
          <a:chOff x="0" y="0"/>
          <a:chExt cx="0" cy="0"/>
        </a:xfrm>
      </p:grpSpPr>
      <p:sp>
        <p:nvSpPr>
          <p:cNvPr id="136" name="Google Shape;136;p25"/>
          <p:cNvSpPr/>
          <p:nvPr/>
        </p:nvSpPr>
        <p:spPr>
          <a:xfrm>
            <a:off x="0" y="0"/>
            <a:ext cx="9144000" cy="5169000"/>
          </a:xfrm>
          <a:prstGeom prst="rect">
            <a:avLst/>
          </a:prstGeom>
          <a:solidFill>
            <a:srgbClr val="FFFFFF">
              <a:alpha val="26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25"/>
          <p:cNvSpPr txBox="1">
            <a:spLocks noGrp="1"/>
          </p:cNvSpPr>
          <p:nvPr>
            <p:ph type="ctrTitle" idx="4294967295"/>
          </p:nvPr>
        </p:nvSpPr>
        <p:spPr>
          <a:xfrm>
            <a:off x="268014" y="693682"/>
            <a:ext cx="4808483" cy="1374364"/>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9600" dirty="0" smtClean="0">
                <a:solidFill>
                  <a:srgbClr val="00B2FF"/>
                </a:solidFill>
              </a:rPr>
              <a:t>Hacker!</a:t>
            </a:r>
            <a:endParaRPr sz="9600" dirty="0">
              <a:solidFill>
                <a:srgbClr val="00B2FF"/>
              </a:solidFill>
            </a:endParaRPr>
          </a:p>
        </p:txBody>
      </p:sp>
      <p:sp>
        <p:nvSpPr>
          <p:cNvPr id="138" name="Google Shape;138;p25"/>
          <p:cNvSpPr txBox="1">
            <a:spLocks noGrp="1"/>
          </p:cNvSpPr>
          <p:nvPr>
            <p:ph type="subTitle" idx="1"/>
          </p:nvPr>
        </p:nvSpPr>
        <p:spPr>
          <a:xfrm>
            <a:off x="356738" y="1863437"/>
            <a:ext cx="4446285" cy="2728817"/>
          </a:xfrm>
          <a:prstGeom prst="rect">
            <a:avLst/>
          </a:prstGeom>
          <a:solidFill>
            <a:srgbClr val="00B2FF">
              <a:alpha val="73330"/>
            </a:srgbClr>
          </a:solidFill>
          <a:ln>
            <a:noFill/>
          </a:ln>
        </p:spPr>
        <p:txBody>
          <a:bodyPr spcFirstLastPara="1" wrap="square" lIns="91425" tIns="91425" rIns="91425" bIns="91425" anchor="t" anchorCtr="0">
            <a:noAutofit/>
          </a:bodyPr>
          <a:lstStyle/>
          <a:p>
            <a:pPr lvl="0"/>
            <a:r>
              <a:rPr lang="es-EC" sz="2400" b="1" dirty="0" smtClean="0">
                <a:solidFill>
                  <a:srgbClr val="FFFFFF"/>
                </a:solidFill>
                <a:latin typeface="Muli"/>
                <a:ea typeface="Muli"/>
                <a:cs typeface="Muli"/>
                <a:sym typeface="Muli"/>
              </a:rPr>
              <a:t>¿Qué </a:t>
            </a:r>
            <a:r>
              <a:rPr lang="es-EC" sz="2400" b="1" dirty="0">
                <a:solidFill>
                  <a:srgbClr val="FFFFFF"/>
                </a:solidFill>
                <a:latin typeface="Muli"/>
                <a:ea typeface="Muli"/>
                <a:cs typeface="Muli"/>
                <a:sym typeface="Muli"/>
              </a:rPr>
              <a:t>es un Hacker? </a:t>
            </a:r>
            <a:endParaRPr sz="2400" b="1" dirty="0">
              <a:solidFill>
                <a:srgbClr val="FFFFFF"/>
              </a:solidFill>
              <a:latin typeface="Muli"/>
              <a:ea typeface="Muli"/>
              <a:cs typeface="Muli"/>
              <a:sym typeface="Muli"/>
            </a:endParaRPr>
          </a:p>
          <a:p>
            <a:pPr marL="0" lvl="0" indent="0" algn="l" rtl="0">
              <a:spcBef>
                <a:spcPts val="0"/>
              </a:spcBef>
              <a:spcAft>
                <a:spcPts val="0"/>
              </a:spcAft>
              <a:buNone/>
            </a:pPr>
            <a:endParaRPr dirty="0">
              <a:solidFill>
                <a:srgbClr val="FFFFFF"/>
              </a:solidFill>
              <a:latin typeface="Muli"/>
              <a:ea typeface="Muli"/>
              <a:cs typeface="Muli"/>
              <a:sym typeface="Muli"/>
            </a:endParaRPr>
          </a:p>
          <a:p>
            <a:pPr lvl="0">
              <a:buClr>
                <a:schemeClr val="dk1"/>
              </a:buClr>
              <a:buSzPts val="1100"/>
            </a:pPr>
            <a:r>
              <a:rPr lang="es-MX" dirty="0">
                <a:solidFill>
                  <a:srgbClr val="FFFFFF"/>
                </a:solidFill>
                <a:latin typeface="Muli"/>
                <a:ea typeface="Muli"/>
                <a:cs typeface="Muli"/>
                <a:sym typeface="Muli"/>
              </a:rPr>
              <a:t>Hacker es un término utilizado para referirse a una persona que posee conocimientos técnicos avanzados y usa ese conocimiento para acceder a nuestro sistema de información aprovechando las vulnerabilidades buscando afectar los tres pilares de la información.</a:t>
            </a:r>
          </a:p>
          <a:p>
            <a:pPr lvl="0">
              <a:buClr>
                <a:schemeClr val="dk1"/>
              </a:buClr>
              <a:buSzPts val="1100"/>
            </a:pPr>
            <a:endParaRPr lang="es-MX" dirty="0">
              <a:solidFill>
                <a:srgbClr val="FFFFFF"/>
              </a:solidFill>
              <a:latin typeface="Muli"/>
              <a:ea typeface="Muli"/>
              <a:cs typeface="Muli"/>
              <a:sym typeface="Muli"/>
            </a:endParaRPr>
          </a:p>
          <a:p>
            <a:pPr lvl="0">
              <a:buClr>
                <a:schemeClr val="dk1"/>
              </a:buClr>
              <a:buSzPts val="1100"/>
            </a:pPr>
            <a:r>
              <a:rPr lang="es-MX" dirty="0">
                <a:solidFill>
                  <a:srgbClr val="FFFFFF"/>
                </a:solidFill>
                <a:latin typeface="Muli"/>
                <a:ea typeface="Muli"/>
                <a:cs typeface="Muli"/>
                <a:sym typeface="Muli"/>
              </a:rPr>
              <a:t>Hacker: "Expertos en seguridad informática"</a:t>
            </a:r>
          </a:p>
          <a:p>
            <a:pPr lvl="0">
              <a:buClr>
                <a:schemeClr val="dk1"/>
              </a:buClr>
              <a:buSzPts val="1100"/>
            </a:pPr>
            <a:r>
              <a:rPr lang="es-MX" dirty="0">
                <a:solidFill>
                  <a:srgbClr val="FFFFFF"/>
                </a:solidFill>
                <a:latin typeface="Muli"/>
                <a:ea typeface="Muli"/>
                <a:cs typeface="Muli"/>
                <a:sym typeface="Muli"/>
              </a:rPr>
              <a:t>Cracker: “Pirata informático”</a:t>
            </a:r>
            <a:endParaRPr sz="3600" b="1" dirty="0">
              <a:solidFill>
                <a:srgbClr val="FFFFFF"/>
              </a:solidFill>
              <a:latin typeface="Muli"/>
              <a:ea typeface="Muli"/>
              <a:cs typeface="Muli"/>
              <a:sym typeface="Muli"/>
            </a:endParaRPr>
          </a:p>
        </p:txBody>
      </p:sp>
      <p:sp>
        <p:nvSpPr>
          <p:cNvPr id="139" name="Google Shape;139;p25"/>
          <p:cNvSpPr txBox="1">
            <a:spLocks noGrp="1"/>
          </p:cNvSpPr>
          <p:nvPr>
            <p:ph type="sldNum" idx="12"/>
          </p:nvPr>
        </p:nvSpPr>
        <p:spPr>
          <a:xfrm>
            <a:off x="8529670"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20</a:t>
            </a:fld>
            <a:endParaRPr/>
          </a:p>
        </p:txBody>
      </p:sp>
      <p:pic>
        <p:nvPicPr>
          <p:cNvPr id="6" name="Imagen 5"/>
          <p:cNvPicPr/>
          <p:nvPr/>
        </p:nvPicPr>
        <p:blipFill>
          <a:blip r:embed="rId4">
            <a:extLst>
              <a:ext uri="{28A0092B-C50C-407E-A947-70E740481C1C}">
                <a14:useLocalDpi xmlns:a14="http://schemas.microsoft.com/office/drawing/2010/main" val="0"/>
              </a:ext>
            </a:extLst>
          </a:blip>
          <a:srcRect/>
          <a:stretch>
            <a:fillRect/>
          </a:stretch>
        </p:blipFill>
        <p:spPr bwMode="auto">
          <a:xfrm>
            <a:off x="8424989" y="0"/>
            <a:ext cx="758062" cy="693682"/>
          </a:xfrm>
          <a:prstGeom prst="rect">
            <a:avLst/>
          </a:prstGeom>
          <a:noFill/>
          <a:ln>
            <a:noFill/>
          </a:ln>
        </p:spPr>
      </p:pic>
      <p:pic>
        <p:nvPicPr>
          <p:cNvPr id="7" name="Picture 4" descr="Resultado de imagen para platzi CURSO DE INTRODUCCION ALA SEGURIDAD INFORMÃTICA"/>
          <p:cNvPicPr>
            <a:picLocks noChangeAspect="1" noChangeArrowheads="1"/>
          </p:cNvPicPr>
          <p:nvPr/>
        </p:nvPicPr>
        <p:blipFill rotWithShape="1">
          <a:blip r:embed="rId5">
            <a:extLst>
              <a:ext uri="{28A0092B-C50C-407E-A947-70E740481C1C}">
                <a14:useLocalDpi xmlns:a14="http://schemas.microsoft.com/office/drawing/2010/main" val="0"/>
              </a:ext>
            </a:extLst>
          </a:blip>
          <a:srcRect l="9672" t="30147" r="67830" b="26796"/>
          <a:stretch/>
        </p:blipFill>
        <p:spPr bwMode="auto">
          <a:xfrm>
            <a:off x="0" y="0"/>
            <a:ext cx="536029" cy="536029"/>
          </a:xfrm>
          <a:prstGeom prst="ellipse">
            <a:avLst/>
          </a:prstGeom>
          <a:noFill/>
          <a:extLst>
            <a:ext uri="{909E8E84-426E-40DD-AFC4-6F175D3DCCD1}">
              <a14:hiddenFill xmlns:a14="http://schemas.microsoft.com/office/drawing/2010/main">
                <a:solidFill>
                  <a:srgbClr val="FFFFFF"/>
                </a:solidFill>
              </a14:hiddenFill>
            </a:ext>
          </a:extLst>
        </p:spPr>
      </p:pic>
      <p:pic>
        <p:nvPicPr>
          <p:cNvPr id="8" name="Picture 4" descr="Resultado de imagen para platzi CURSO DE INTRODUCCION ALA SEGURIDAD INFORMÃTICA"/>
          <p:cNvPicPr>
            <a:picLocks noChangeAspect="1" noChangeArrowheads="1"/>
          </p:cNvPicPr>
          <p:nvPr/>
        </p:nvPicPr>
        <p:blipFill rotWithShape="1">
          <a:blip r:embed="rId5">
            <a:extLst>
              <a:ext uri="{28A0092B-C50C-407E-A947-70E740481C1C}">
                <a14:useLocalDpi xmlns:a14="http://schemas.microsoft.com/office/drawing/2010/main" val="0"/>
              </a:ext>
            </a:extLst>
          </a:blip>
          <a:srcRect l="81951" t="4496" r="2612" b="85427"/>
          <a:stretch/>
        </p:blipFill>
        <p:spPr bwMode="auto">
          <a:xfrm>
            <a:off x="0" y="4759863"/>
            <a:ext cx="1124607" cy="383587"/>
          </a:xfrm>
          <a:prstGeom prst="rect">
            <a:avLst/>
          </a:prstGeom>
          <a:noFill/>
          <a:extLst>
            <a:ext uri="{909E8E84-426E-40DD-AFC4-6F175D3DCCD1}">
              <a14:hiddenFill xmlns:a14="http://schemas.microsoft.com/office/drawing/2010/main">
                <a:solidFill>
                  <a:srgbClr val="FFFFFF"/>
                </a:solidFill>
              </a14:hiddenFill>
            </a:ext>
          </a:extLst>
        </p:spPr>
      </p:pic>
      <p:pic>
        <p:nvPicPr>
          <p:cNvPr id="2" name="Imagen 1"/>
          <p:cNvPicPr>
            <a:picLocks noChangeAspect="1"/>
          </p:cNvPicPr>
          <p:nvPr/>
        </p:nvPicPr>
        <p:blipFill>
          <a:blip r:embed="rId6"/>
          <a:stretch>
            <a:fillRect/>
          </a:stretch>
        </p:blipFill>
        <p:spPr>
          <a:xfrm>
            <a:off x="5054863" y="997741"/>
            <a:ext cx="3857625" cy="3448050"/>
          </a:xfrm>
          <a:prstGeom prst="rect">
            <a:avLst/>
          </a:prstGeom>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35"/>
        <p:cNvGrpSpPr/>
        <p:nvPr/>
      </p:nvGrpSpPr>
      <p:grpSpPr>
        <a:xfrm>
          <a:off x="0" y="0"/>
          <a:ext cx="0" cy="0"/>
          <a:chOff x="0" y="0"/>
          <a:chExt cx="0" cy="0"/>
        </a:xfrm>
      </p:grpSpPr>
      <p:sp>
        <p:nvSpPr>
          <p:cNvPr id="136" name="Google Shape;136;p25"/>
          <p:cNvSpPr/>
          <p:nvPr/>
        </p:nvSpPr>
        <p:spPr>
          <a:xfrm>
            <a:off x="0" y="0"/>
            <a:ext cx="9144000" cy="5169000"/>
          </a:xfrm>
          <a:prstGeom prst="rect">
            <a:avLst/>
          </a:prstGeom>
          <a:solidFill>
            <a:srgbClr val="FFFFFF">
              <a:alpha val="26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25"/>
          <p:cNvSpPr txBox="1">
            <a:spLocks noGrp="1"/>
          </p:cNvSpPr>
          <p:nvPr>
            <p:ph type="ctrTitle" idx="4294967295"/>
          </p:nvPr>
        </p:nvSpPr>
        <p:spPr>
          <a:xfrm>
            <a:off x="383629" y="536029"/>
            <a:ext cx="2307020" cy="215462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400" dirty="0" smtClean="0">
                <a:solidFill>
                  <a:srgbClr val="00B2FF"/>
                </a:solidFill>
              </a:rPr>
              <a:t>Clases de Hacker!</a:t>
            </a:r>
            <a:endParaRPr sz="4400" dirty="0">
              <a:solidFill>
                <a:srgbClr val="00B2FF"/>
              </a:solidFill>
            </a:endParaRPr>
          </a:p>
        </p:txBody>
      </p:sp>
      <p:sp>
        <p:nvSpPr>
          <p:cNvPr id="138" name="Google Shape;138;p25"/>
          <p:cNvSpPr txBox="1">
            <a:spLocks noGrp="1"/>
          </p:cNvSpPr>
          <p:nvPr>
            <p:ph type="subTitle" idx="4294967295"/>
          </p:nvPr>
        </p:nvSpPr>
        <p:spPr>
          <a:xfrm>
            <a:off x="3300248" y="451945"/>
            <a:ext cx="5391806" cy="4140309"/>
          </a:xfrm>
          <a:prstGeom prst="rect">
            <a:avLst/>
          </a:prstGeom>
          <a:solidFill>
            <a:srgbClr val="00B2FF">
              <a:alpha val="73330"/>
            </a:srgbClr>
          </a:solidFill>
          <a:ln>
            <a:noFill/>
          </a:ln>
        </p:spPr>
        <p:txBody>
          <a:bodyPr spcFirstLastPara="1" wrap="square" lIns="91425" tIns="91425" rIns="91425" bIns="91425" anchor="t" anchorCtr="0">
            <a:noAutofit/>
          </a:bodyPr>
          <a:lstStyle/>
          <a:p>
            <a:pPr lvl="0"/>
            <a:r>
              <a:rPr lang="es-EC" sz="2400" b="1" dirty="0" smtClean="0">
                <a:solidFill>
                  <a:srgbClr val="FFFFFF"/>
                </a:solidFill>
                <a:latin typeface="Muli"/>
                <a:ea typeface="Muli"/>
                <a:cs typeface="Muli"/>
                <a:sym typeface="Muli"/>
              </a:rPr>
              <a:t>¿Qué </a:t>
            </a:r>
            <a:r>
              <a:rPr lang="es-EC" sz="2400" b="1" dirty="0">
                <a:solidFill>
                  <a:srgbClr val="FFFFFF"/>
                </a:solidFill>
                <a:latin typeface="Muli"/>
                <a:ea typeface="Muli"/>
                <a:cs typeface="Muli"/>
                <a:sym typeface="Muli"/>
              </a:rPr>
              <a:t>es un Hacker? </a:t>
            </a:r>
            <a:endParaRPr sz="2400" b="1" dirty="0">
              <a:solidFill>
                <a:srgbClr val="FFFFFF"/>
              </a:solidFill>
              <a:latin typeface="Muli"/>
              <a:ea typeface="Muli"/>
              <a:cs typeface="Muli"/>
              <a:sym typeface="Muli"/>
            </a:endParaRPr>
          </a:p>
          <a:p>
            <a:pPr marL="0" lvl="0" indent="0" algn="l" rtl="0">
              <a:spcBef>
                <a:spcPts val="0"/>
              </a:spcBef>
              <a:spcAft>
                <a:spcPts val="0"/>
              </a:spcAft>
              <a:buNone/>
            </a:pPr>
            <a:endParaRPr dirty="0">
              <a:solidFill>
                <a:srgbClr val="FFFFFF"/>
              </a:solidFill>
              <a:latin typeface="Muli"/>
              <a:ea typeface="Muli"/>
              <a:cs typeface="Muli"/>
              <a:sym typeface="Muli"/>
            </a:endParaRPr>
          </a:p>
          <a:p>
            <a:pPr lvl="0" algn="just">
              <a:buClr>
                <a:schemeClr val="dk1"/>
              </a:buClr>
              <a:buSzPts val="1100"/>
            </a:pPr>
            <a:r>
              <a:rPr lang="es-MX" sz="1050" b="1" dirty="0">
                <a:solidFill>
                  <a:schemeClr val="tx1"/>
                </a:solidFill>
                <a:latin typeface="Muli"/>
                <a:ea typeface="Muli"/>
                <a:cs typeface="Muli"/>
                <a:sym typeface="Muli"/>
              </a:rPr>
              <a:t>Black Hats: </a:t>
            </a:r>
            <a:r>
              <a:rPr lang="es-MX" sz="1050" dirty="0">
                <a:solidFill>
                  <a:schemeClr val="tx1"/>
                </a:solidFill>
                <a:latin typeface="Muli"/>
                <a:ea typeface="Muli"/>
                <a:cs typeface="Muli"/>
                <a:sym typeface="Muli"/>
              </a:rPr>
              <a:t>Son los conocidos como Crackers, utiliza el conocimiento para comprometer sistemas o infraestructuras para sacar un beneficio.</a:t>
            </a:r>
          </a:p>
          <a:p>
            <a:pPr lvl="0" algn="just">
              <a:buClr>
                <a:schemeClr val="dk1"/>
              </a:buClr>
              <a:buSzPts val="1100"/>
            </a:pPr>
            <a:endParaRPr lang="es-MX" sz="1050" dirty="0">
              <a:solidFill>
                <a:schemeClr val="tx1"/>
              </a:solidFill>
              <a:latin typeface="Muli"/>
              <a:ea typeface="Muli"/>
              <a:cs typeface="Muli"/>
              <a:sym typeface="Muli"/>
            </a:endParaRPr>
          </a:p>
          <a:p>
            <a:pPr lvl="0" algn="just">
              <a:buClr>
                <a:schemeClr val="dk1"/>
              </a:buClr>
              <a:buSzPts val="1100"/>
            </a:pPr>
            <a:r>
              <a:rPr lang="es-MX" sz="1050" b="1" dirty="0">
                <a:solidFill>
                  <a:schemeClr val="tx1"/>
                </a:solidFill>
                <a:latin typeface="Muli"/>
                <a:ea typeface="Muli"/>
                <a:cs typeface="Muli"/>
                <a:sym typeface="Muli"/>
              </a:rPr>
              <a:t>White Hats: </a:t>
            </a:r>
            <a:r>
              <a:rPr lang="es-MX" sz="1050" dirty="0">
                <a:solidFill>
                  <a:schemeClr val="tx1"/>
                </a:solidFill>
                <a:latin typeface="Muli"/>
                <a:ea typeface="Muli"/>
                <a:cs typeface="Muli"/>
                <a:sym typeface="Muli"/>
              </a:rPr>
              <a:t>Personas con habilidades de hacking usadas para propósitos defensivos.</a:t>
            </a:r>
          </a:p>
          <a:p>
            <a:pPr lvl="0" algn="just">
              <a:buClr>
                <a:schemeClr val="dk1"/>
              </a:buClr>
              <a:buSzPts val="1100"/>
            </a:pPr>
            <a:endParaRPr lang="es-MX" sz="1050" dirty="0">
              <a:solidFill>
                <a:schemeClr val="tx1"/>
              </a:solidFill>
              <a:latin typeface="Muli"/>
              <a:ea typeface="Muli"/>
              <a:cs typeface="Muli"/>
              <a:sym typeface="Muli"/>
            </a:endParaRPr>
          </a:p>
          <a:p>
            <a:pPr lvl="0" algn="just">
              <a:buClr>
                <a:schemeClr val="dk1"/>
              </a:buClr>
              <a:buSzPts val="1100"/>
            </a:pPr>
            <a:r>
              <a:rPr lang="es-MX" sz="1050" b="1" dirty="0">
                <a:solidFill>
                  <a:schemeClr val="tx1"/>
                </a:solidFill>
                <a:latin typeface="Muli"/>
                <a:ea typeface="Muli"/>
                <a:cs typeface="Muli"/>
                <a:sym typeface="Muli"/>
              </a:rPr>
              <a:t>Gray Hats: </a:t>
            </a:r>
            <a:r>
              <a:rPr lang="es-MX" sz="1050" dirty="0">
                <a:solidFill>
                  <a:schemeClr val="tx1"/>
                </a:solidFill>
                <a:latin typeface="Muli"/>
                <a:ea typeface="Muli"/>
                <a:cs typeface="Muli"/>
                <a:sym typeface="Muli"/>
              </a:rPr>
              <a:t>Personas que trabaja en acciones defensivas y ofensivas varias veces.</a:t>
            </a:r>
          </a:p>
          <a:p>
            <a:pPr lvl="0" algn="just">
              <a:buClr>
                <a:schemeClr val="dk1"/>
              </a:buClr>
              <a:buSzPts val="1100"/>
            </a:pPr>
            <a:endParaRPr lang="es-MX" sz="1050" dirty="0">
              <a:solidFill>
                <a:schemeClr val="tx1"/>
              </a:solidFill>
              <a:latin typeface="Muli"/>
              <a:ea typeface="Muli"/>
              <a:cs typeface="Muli"/>
              <a:sym typeface="Muli"/>
            </a:endParaRPr>
          </a:p>
          <a:p>
            <a:pPr lvl="0" algn="just">
              <a:buClr>
                <a:schemeClr val="dk1"/>
              </a:buClr>
              <a:buSzPts val="1100"/>
            </a:pPr>
            <a:r>
              <a:rPr lang="es-MX" sz="1050" b="1" dirty="0">
                <a:solidFill>
                  <a:schemeClr val="tx1"/>
                </a:solidFill>
                <a:latin typeface="Muli"/>
                <a:ea typeface="Muli"/>
                <a:cs typeface="Muli"/>
                <a:sym typeface="Muli"/>
              </a:rPr>
              <a:t>Suicide Hackers: </a:t>
            </a:r>
            <a:r>
              <a:rPr lang="es-MX" sz="1050" dirty="0">
                <a:solidFill>
                  <a:schemeClr val="tx1"/>
                </a:solidFill>
                <a:latin typeface="Muli"/>
                <a:ea typeface="Muli"/>
                <a:cs typeface="Muli"/>
                <a:sym typeface="Muli"/>
              </a:rPr>
              <a:t>Son aquellos que saben será descubiertas y no toman las medidas necesarias.</a:t>
            </a:r>
          </a:p>
          <a:p>
            <a:pPr lvl="0" algn="just">
              <a:buClr>
                <a:schemeClr val="dk1"/>
              </a:buClr>
              <a:buSzPts val="1100"/>
            </a:pPr>
            <a:endParaRPr lang="es-MX" sz="1050" dirty="0">
              <a:solidFill>
                <a:schemeClr val="tx1"/>
              </a:solidFill>
              <a:latin typeface="Muli"/>
              <a:ea typeface="Muli"/>
              <a:cs typeface="Muli"/>
              <a:sym typeface="Muli"/>
            </a:endParaRPr>
          </a:p>
          <a:p>
            <a:pPr lvl="0" algn="just">
              <a:buClr>
                <a:schemeClr val="dk1"/>
              </a:buClr>
              <a:buSzPts val="1100"/>
            </a:pPr>
            <a:r>
              <a:rPr lang="es-MX" sz="1050" b="1" dirty="0">
                <a:solidFill>
                  <a:schemeClr val="tx1"/>
                </a:solidFill>
                <a:latin typeface="Muli"/>
                <a:ea typeface="Muli"/>
                <a:cs typeface="Muli"/>
                <a:sym typeface="Muli"/>
              </a:rPr>
              <a:t>Script Kiddies: </a:t>
            </a:r>
            <a:r>
              <a:rPr lang="es-MX" sz="1050" dirty="0">
                <a:solidFill>
                  <a:schemeClr val="tx1"/>
                </a:solidFill>
                <a:latin typeface="Muli"/>
                <a:ea typeface="Muli"/>
                <a:cs typeface="Muli"/>
                <a:sym typeface="Muli"/>
              </a:rPr>
              <a:t>Son hackers nuevos que no son muy expertos con las herramientas de desarrollo y utilizan software malicioso creado por otros.</a:t>
            </a:r>
          </a:p>
          <a:p>
            <a:pPr lvl="0" algn="just">
              <a:buClr>
                <a:schemeClr val="dk1"/>
              </a:buClr>
              <a:buSzPts val="1100"/>
            </a:pPr>
            <a:endParaRPr lang="es-MX" sz="1050" dirty="0">
              <a:solidFill>
                <a:schemeClr val="tx1"/>
              </a:solidFill>
              <a:latin typeface="Muli"/>
              <a:ea typeface="Muli"/>
              <a:cs typeface="Muli"/>
              <a:sym typeface="Muli"/>
            </a:endParaRPr>
          </a:p>
          <a:p>
            <a:pPr lvl="0" algn="just">
              <a:buClr>
                <a:schemeClr val="dk1"/>
              </a:buClr>
              <a:buSzPts val="1100"/>
            </a:pPr>
            <a:r>
              <a:rPr lang="es-MX" sz="1050" b="1" dirty="0">
                <a:solidFill>
                  <a:schemeClr val="tx1"/>
                </a:solidFill>
                <a:latin typeface="Muli"/>
                <a:ea typeface="Muli"/>
                <a:cs typeface="Muli"/>
                <a:sym typeface="Muli"/>
              </a:rPr>
              <a:t>Cyber Terrorist: </a:t>
            </a:r>
            <a:r>
              <a:rPr lang="es-MX" sz="1050" dirty="0">
                <a:solidFill>
                  <a:schemeClr val="tx1"/>
                </a:solidFill>
                <a:latin typeface="Muli"/>
                <a:ea typeface="Muli"/>
                <a:cs typeface="Muli"/>
                <a:sym typeface="Muli"/>
              </a:rPr>
              <a:t>Se encarga de atacar países para generar inestabilidad en un gobierno.</a:t>
            </a:r>
          </a:p>
          <a:p>
            <a:pPr lvl="0" algn="just">
              <a:buClr>
                <a:schemeClr val="dk1"/>
              </a:buClr>
              <a:buSzPts val="1100"/>
            </a:pPr>
            <a:endParaRPr lang="es-MX" sz="1050" dirty="0">
              <a:solidFill>
                <a:schemeClr val="tx1"/>
              </a:solidFill>
              <a:latin typeface="Muli"/>
              <a:ea typeface="Muli"/>
              <a:cs typeface="Muli"/>
              <a:sym typeface="Muli"/>
            </a:endParaRPr>
          </a:p>
          <a:p>
            <a:pPr lvl="0" algn="just">
              <a:buClr>
                <a:schemeClr val="dk1"/>
              </a:buClr>
              <a:buSzPts val="1100"/>
            </a:pPr>
            <a:r>
              <a:rPr lang="es-MX" sz="1050" b="1" dirty="0">
                <a:solidFill>
                  <a:schemeClr val="tx1"/>
                </a:solidFill>
                <a:latin typeface="Muli"/>
                <a:ea typeface="Muli"/>
                <a:cs typeface="Muli"/>
                <a:sym typeface="Muli"/>
              </a:rPr>
              <a:t>Hacktivist: </a:t>
            </a:r>
            <a:r>
              <a:rPr lang="es-MX" sz="1050" dirty="0">
                <a:solidFill>
                  <a:schemeClr val="tx1"/>
                </a:solidFill>
                <a:latin typeface="Muli"/>
                <a:ea typeface="Muli"/>
                <a:cs typeface="Muli"/>
                <a:sym typeface="Muli"/>
              </a:rPr>
              <a:t>Hacker que piensa que piratear puede provocar algunos cambios sociales y piratea al gobierno y a las organizaciones para mostrar su incomodidad por algunos temas.</a:t>
            </a:r>
          </a:p>
          <a:p>
            <a:pPr lvl="0">
              <a:buClr>
                <a:schemeClr val="dk1"/>
              </a:buClr>
              <a:buSzPts val="1100"/>
            </a:pPr>
            <a:endParaRPr lang="es-MX" sz="1050" dirty="0">
              <a:solidFill>
                <a:srgbClr val="FFFFFF"/>
              </a:solidFill>
              <a:latin typeface="Muli"/>
              <a:ea typeface="Muli"/>
              <a:cs typeface="Muli"/>
              <a:sym typeface="Muli"/>
            </a:endParaRPr>
          </a:p>
        </p:txBody>
      </p:sp>
      <p:sp>
        <p:nvSpPr>
          <p:cNvPr id="139" name="Google Shape;139;p25"/>
          <p:cNvSpPr txBox="1">
            <a:spLocks noGrp="1"/>
          </p:cNvSpPr>
          <p:nvPr>
            <p:ph type="sldNum" idx="12"/>
          </p:nvPr>
        </p:nvSpPr>
        <p:spPr>
          <a:xfrm>
            <a:off x="8529670"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21</a:t>
            </a:fld>
            <a:endParaRPr/>
          </a:p>
        </p:txBody>
      </p:sp>
      <p:pic>
        <p:nvPicPr>
          <p:cNvPr id="6" name="Imagen 5"/>
          <p:cNvPicPr/>
          <p:nvPr/>
        </p:nvPicPr>
        <p:blipFill>
          <a:blip r:embed="rId4">
            <a:extLst>
              <a:ext uri="{28A0092B-C50C-407E-A947-70E740481C1C}">
                <a14:useLocalDpi xmlns:a14="http://schemas.microsoft.com/office/drawing/2010/main" val="0"/>
              </a:ext>
            </a:extLst>
          </a:blip>
          <a:srcRect/>
          <a:stretch>
            <a:fillRect/>
          </a:stretch>
        </p:blipFill>
        <p:spPr bwMode="auto">
          <a:xfrm>
            <a:off x="8424989" y="0"/>
            <a:ext cx="758062" cy="693682"/>
          </a:xfrm>
          <a:prstGeom prst="rect">
            <a:avLst/>
          </a:prstGeom>
          <a:noFill/>
          <a:ln>
            <a:noFill/>
          </a:ln>
        </p:spPr>
      </p:pic>
      <p:pic>
        <p:nvPicPr>
          <p:cNvPr id="7" name="Picture 4" descr="Resultado de imagen para platzi CURSO DE INTRODUCCION ALA SEGURIDAD INFORMÃTICA"/>
          <p:cNvPicPr>
            <a:picLocks noChangeAspect="1" noChangeArrowheads="1"/>
          </p:cNvPicPr>
          <p:nvPr/>
        </p:nvPicPr>
        <p:blipFill rotWithShape="1">
          <a:blip r:embed="rId5">
            <a:extLst>
              <a:ext uri="{28A0092B-C50C-407E-A947-70E740481C1C}">
                <a14:useLocalDpi xmlns:a14="http://schemas.microsoft.com/office/drawing/2010/main" val="0"/>
              </a:ext>
            </a:extLst>
          </a:blip>
          <a:srcRect l="9672" t="30147" r="67830" b="26796"/>
          <a:stretch/>
        </p:blipFill>
        <p:spPr bwMode="auto">
          <a:xfrm>
            <a:off x="0" y="0"/>
            <a:ext cx="536029" cy="536029"/>
          </a:xfrm>
          <a:prstGeom prst="ellipse">
            <a:avLst/>
          </a:prstGeom>
          <a:noFill/>
          <a:extLst>
            <a:ext uri="{909E8E84-426E-40DD-AFC4-6F175D3DCCD1}">
              <a14:hiddenFill xmlns:a14="http://schemas.microsoft.com/office/drawing/2010/main">
                <a:solidFill>
                  <a:srgbClr val="FFFFFF"/>
                </a:solidFill>
              </a14:hiddenFill>
            </a:ext>
          </a:extLst>
        </p:spPr>
      </p:pic>
      <p:pic>
        <p:nvPicPr>
          <p:cNvPr id="8" name="Picture 4" descr="Resultado de imagen para platzi CURSO DE INTRODUCCION ALA SEGURIDAD INFORMÃTICA"/>
          <p:cNvPicPr>
            <a:picLocks noChangeAspect="1" noChangeArrowheads="1"/>
          </p:cNvPicPr>
          <p:nvPr/>
        </p:nvPicPr>
        <p:blipFill rotWithShape="1">
          <a:blip r:embed="rId5">
            <a:extLst>
              <a:ext uri="{28A0092B-C50C-407E-A947-70E740481C1C}">
                <a14:useLocalDpi xmlns:a14="http://schemas.microsoft.com/office/drawing/2010/main" val="0"/>
              </a:ext>
            </a:extLst>
          </a:blip>
          <a:srcRect l="81951" t="4496" r="2612" b="85427"/>
          <a:stretch/>
        </p:blipFill>
        <p:spPr bwMode="auto">
          <a:xfrm>
            <a:off x="0" y="4759863"/>
            <a:ext cx="1124607" cy="383587"/>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Resultado de imagen para cracker hacke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4953" y="2806262"/>
            <a:ext cx="2877568" cy="16186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404814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9"/>
        <p:cNvGrpSpPr/>
        <p:nvPr/>
      </p:nvGrpSpPr>
      <p:grpSpPr>
        <a:xfrm>
          <a:off x="0" y="0"/>
          <a:ext cx="0" cy="0"/>
          <a:chOff x="0" y="0"/>
          <a:chExt cx="0" cy="0"/>
        </a:xfrm>
      </p:grpSpPr>
      <p:sp>
        <p:nvSpPr>
          <p:cNvPr id="180" name="Google Shape;180;p30"/>
          <p:cNvSpPr txBox="1">
            <a:spLocks noGrp="1"/>
          </p:cNvSpPr>
          <p:nvPr>
            <p:ph type="body" idx="2"/>
          </p:nvPr>
        </p:nvSpPr>
        <p:spPr>
          <a:xfrm>
            <a:off x="2732690" y="725214"/>
            <a:ext cx="6146104" cy="4256689"/>
          </a:xfrm>
          <a:prstGeom prst="rect">
            <a:avLst/>
          </a:prstGeom>
        </p:spPr>
        <p:txBody>
          <a:bodyPr spcFirstLastPara="1" wrap="square" lIns="91425" tIns="91425" rIns="91425" bIns="91425" anchor="t" anchorCtr="0">
            <a:noAutofit/>
          </a:bodyPr>
          <a:lstStyle/>
          <a:p>
            <a:pPr marL="0" lvl="0" indent="0" algn="ctr">
              <a:buNone/>
            </a:pPr>
            <a:r>
              <a:rPr lang="es-MX" b="1" dirty="0"/>
              <a:t>Fases del Hacking:</a:t>
            </a:r>
          </a:p>
          <a:p>
            <a:pPr marL="0" lvl="0" indent="0" algn="just">
              <a:buNone/>
            </a:pPr>
            <a:endParaRPr lang="es-MX" sz="1200" b="1" dirty="0"/>
          </a:p>
          <a:p>
            <a:pPr marL="0" lvl="0" indent="0" algn="just">
              <a:buNone/>
            </a:pPr>
            <a:r>
              <a:rPr lang="es-MX" sz="1300" b="1" dirty="0">
                <a:solidFill>
                  <a:schemeClr val="tx1"/>
                </a:solidFill>
              </a:rPr>
              <a:t>Recolección de Información: </a:t>
            </a:r>
            <a:endParaRPr lang="es-MX" sz="1300" b="1" dirty="0" smtClean="0">
              <a:solidFill>
                <a:schemeClr val="tx1"/>
              </a:solidFill>
            </a:endParaRPr>
          </a:p>
          <a:p>
            <a:pPr marL="0" lvl="0" indent="0" algn="just">
              <a:buNone/>
            </a:pPr>
            <a:r>
              <a:rPr lang="es-MX" sz="1300" dirty="0" smtClean="0"/>
              <a:t>Conocido </a:t>
            </a:r>
            <a:r>
              <a:rPr lang="es-MX" sz="1300" dirty="0"/>
              <a:t>como el footprinting. La fase preparatoria en la que un atacante busca reunir información sobre un objetivo antes de lanzar un ataque.</a:t>
            </a:r>
          </a:p>
          <a:p>
            <a:pPr marL="0" lvl="0" indent="0" algn="just">
              <a:buNone/>
            </a:pPr>
            <a:r>
              <a:rPr lang="es-MX" sz="1300" b="1" dirty="0">
                <a:solidFill>
                  <a:schemeClr val="tx1"/>
                </a:solidFill>
              </a:rPr>
              <a:t>Escaneo y enumeración</a:t>
            </a:r>
            <a:r>
              <a:rPr lang="es-MX" sz="1300" b="1" dirty="0" smtClean="0">
                <a:solidFill>
                  <a:schemeClr val="tx1"/>
                </a:solidFill>
              </a:rPr>
              <a:t>:</a:t>
            </a:r>
          </a:p>
          <a:p>
            <a:pPr marL="0" lvl="0" indent="0" algn="just">
              <a:buNone/>
            </a:pPr>
            <a:r>
              <a:rPr lang="es-MX" sz="1300" dirty="0" smtClean="0"/>
              <a:t>Es </a:t>
            </a:r>
            <a:r>
              <a:rPr lang="es-MX" sz="1300" dirty="0"/>
              <a:t>la fase del pre-ataque cuando el atacante escanea la red del objetivo basándose en la información recopilada durante el footprinting.</a:t>
            </a:r>
          </a:p>
          <a:p>
            <a:pPr marL="0" lvl="0" indent="0" algn="just">
              <a:buNone/>
            </a:pPr>
            <a:r>
              <a:rPr lang="es-MX" sz="1300" b="1" dirty="0">
                <a:solidFill>
                  <a:schemeClr val="tx1"/>
                </a:solidFill>
              </a:rPr>
              <a:t>Ganado Acceso: </a:t>
            </a:r>
            <a:endParaRPr lang="es-MX" sz="1300" b="1" dirty="0" smtClean="0">
              <a:solidFill>
                <a:schemeClr val="tx1"/>
              </a:solidFill>
            </a:endParaRPr>
          </a:p>
          <a:p>
            <a:pPr marL="0" lvl="0" indent="0" algn="just">
              <a:buNone/>
            </a:pPr>
            <a:r>
              <a:rPr lang="es-MX" sz="1300" dirty="0" smtClean="0"/>
              <a:t>Se </a:t>
            </a:r>
            <a:r>
              <a:rPr lang="es-MX" sz="1300" dirty="0"/>
              <a:t>refiere al punto donde el atacante obtiene acceso al sistema operativo a aplicaciones en la computadora o la red.</a:t>
            </a:r>
          </a:p>
          <a:p>
            <a:pPr marL="0" lvl="0" indent="0" algn="just">
              <a:buNone/>
            </a:pPr>
            <a:r>
              <a:rPr lang="es-MX" sz="1300" b="1" dirty="0">
                <a:solidFill>
                  <a:schemeClr val="tx1"/>
                </a:solidFill>
              </a:rPr>
              <a:t>Manteniendo Acceso: </a:t>
            </a:r>
            <a:endParaRPr lang="es-MX" sz="1300" b="1" dirty="0" smtClean="0">
              <a:solidFill>
                <a:schemeClr val="tx1"/>
              </a:solidFill>
            </a:endParaRPr>
          </a:p>
          <a:p>
            <a:pPr marL="0" lvl="0" indent="0" algn="just">
              <a:buNone/>
            </a:pPr>
            <a:r>
              <a:rPr lang="es-MX" sz="1300" dirty="0" smtClean="0"/>
              <a:t>Es </a:t>
            </a:r>
            <a:r>
              <a:rPr lang="es-MX" sz="1300" dirty="0"/>
              <a:t>la fase en la que el atacante intenta retener su “propiedad” en el sistema. Pueden cargar, descargar o manipular datos, aplicaciones y configuraciones en las </a:t>
            </a:r>
            <a:r>
              <a:rPr lang="es-MX" sz="1300" dirty="0">
                <a:solidFill>
                  <a:schemeClr val="bg1"/>
                </a:solidFill>
              </a:rPr>
              <a:t>propiedades del sistema.</a:t>
            </a:r>
          </a:p>
          <a:p>
            <a:pPr marL="0" lvl="0" indent="0" algn="just">
              <a:buNone/>
            </a:pPr>
            <a:r>
              <a:rPr lang="es-MX" sz="1300" b="1" dirty="0">
                <a:solidFill>
                  <a:schemeClr val="tx1"/>
                </a:solidFill>
              </a:rPr>
              <a:t>Limpiando Huellas: </a:t>
            </a:r>
            <a:endParaRPr lang="es-MX" sz="1300" b="1" dirty="0" smtClean="0">
              <a:solidFill>
                <a:schemeClr val="tx1"/>
              </a:solidFill>
            </a:endParaRPr>
          </a:p>
          <a:p>
            <a:pPr marL="0" lvl="0" indent="0" algn="just">
              <a:buNone/>
            </a:pPr>
            <a:r>
              <a:rPr lang="es-MX" sz="1300" dirty="0" smtClean="0"/>
              <a:t>Las </a:t>
            </a:r>
            <a:r>
              <a:rPr lang="es-MX" sz="1300" dirty="0"/>
              <a:t>intenciones del atacante incluyen: continuar con el acceso al sistema de la víctima, permanecer desapercibido y no ser detectado, borrar las pruebas que pueden conducir a su enjuiciamiento.</a:t>
            </a:r>
            <a:endParaRPr sz="1300" dirty="0"/>
          </a:p>
        </p:txBody>
      </p:sp>
      <p:sp>
        <p:nvSpPr>
          <p:cNvPr id="181" name="Google Shape;181;p30"/>
          <p:cNvSpPr txBox="1">
            <a:spLocks noGrp="1"/>
          </p:cNvSpPr>
          <p:nvPr>
            <p:ph type="title"/>
          </p:nvPr>
        </p:nvSpPr>
        <p:spPr>
          <a:xfrm>
            <a:off x="2413731" y="134210"/>
            <a:ext cx="6390289" cy="503100"/>
          </a:xfrm>
          <a:prstGeom prst="rect">
            <a:avLst/>
          </a:prstGeom>
        </p:spPr>
        <p:txBody>
          <a:bodyPr spcFirstLastPara="1" wrap="square" lIns="91425" tIns="91425" rIns="91425" bIns="91425" anchor="t" anchorCtr="0">
            <a:noAutofit/>
          </a:bodyPr>
          <a:lstStyle/>
          <a:p>
            <a:pPr lvl="0"/>
            <a:r>
              <a:rPr lang="es-MX" sz="2200" dirty="0" smtClean="0"/>
              <a:t>QUÉ ES HACKING Y FASES DEL HACKING</a:t>
            </a:r>
            <a:endParaRPr lang="es-MX" sz="2200" dirty="0"/>
          </a:p>
        </p:txBody>
      </p:sp>
      <p:sp>
        <p:nvSpPr>
          <p:cNvPr id="182" name="Google Shape;182;p30"/>
          <p:cNvSpPr txBox="1">
            <a:spLocks noGrp="1"/>
          </p:cNvSpPr>
          <p:nvPr>
            <p:ph type="body" idx="1"/>
          </p:nvPr>
        </p:nvSpPr>
        <p:spPr>
          <a:xfrm>
            <a:off x="153447" y="536029"/>
            <a:ext cx="1942319" cy="4060116"/>
          </a:xfrm>
          <a:prstGeom prst="rect">
            <a:avLst/>
          </a:prstGeom>
        </p:spPr>
        <p:txBody>
          <a:bodyPr spcFirstLastPara="1" wrap="square" lIns="91425" tIns="91425" rIns="91425" bIns="91425" anchor="t" anchorCtr="0">
            <a:noAutofit/>
          </a:bodyPr>
          <a:lstStyle/>
          <a:p>
            <a:pPr marL="0" lvl="0" indent="0" algn="just">
              <a:buClr>
                <a:schemeClr val="dk1"/>
              </a:buClr>
              <a:buSzPts val="1100"/>
              <a:buNone/>
            </a:pPr>
            <a:r>
              <a:rPr lang="es-MX" sz="1500" dirty="0">
                <a:solidFill>
                  <a:schemeClr val="tx1"/>
                </a:solidFill>
              </a:rPr>
              <a:t>Un Hacking es aprovechar las vulnerabilidades de un sistema para tener acceso y violar los controles de seguridad para luego sacar un beneficio. Implica modificar las características del sistema o de la aplicación para lograr un objetivo fuera del propósito original de los creadores.</a:t>
            </a:r>
            <a:endParaRPr sz="1500" dirty="0">
              <a:solidFill>
                <a:schemeClr val="tx1"/>
              </a:solidFill>
            </a:endParaRPr>
          </a:p>
          <a:p>
            <a:pPr marL="0" lvl="0" indent="0" algn="l" rtl="0">
              <a:spcBef>
                <a:spcPts val="0"/>
              </a:spcBef>
              <a:spcAft>
                <a:spcPts val="0"/>
              </a:spcAft>
              <a:buNone/>
            </a:pPr>
            <a:endParaRPr dirty="0"/>
          </a:p>
        </p:txBody>
      </p:sp>
      <p:sp>
        <p:nvSpPr>
          <p:cNvPr id="183" name="Google Shape;183;p30"/>
          <p:cNvSpPr txBox="1">
            <a:spLocks noGrp="1"/>
          </p:cNvSpPr>
          <p:nvPr>
            <p:ph type="sldNum" idx="12"/>
          </p:nvPr>
        </p:nvSpPr>
        <p:spPr>
          <a:xfrm>
            <a:off x="8529670"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22</a:t>
            </a:fld>
            <a:endParaRPr/>
          </a:p>
        </p:txBody>
      </p:sp>
      <p:pic>
        <p:nvPicPr>
          <p:cNvPr id="6" name="Imagen 5"/>
          <p:cNvPicPr/>
          <p:nvPr/>
        </p:nvPicPr>
        <p:blipFill>
          <a:blip r:embed="rId4">
            <a:extLst>
              <a:ext uri="{28A0092B-C50C-407E-A947-70E740481C1C}">
                <a14:useLocalDpi xmlns:a14="http://schemas.microsoft.com/office/drawing/2010/main" val="0"/>
              </a:ext>
            </a:extLst>
          </a:blip>
          <a:srcRect/>
          <a:stretch>
            <a:fillRect/>
          </a:stretch>
        </p:blipFill>
        <p:spPr bwMode="auto">
          <a:xfrm>
            <a:off x="8424989" y="0"/>
            <a:ext cx="758062" cy="693682"/>
          </a:xfrm>
          <a:prstGeom prst="rect">
            <a:avLst/>
          </a:prstGeom>
          <a:noFill/>
          <a:ln>
            <a:noFill/>
          </a:ln>
        </p:spPr>
      </p:pic>
      <p:pic>
        <p:nvPicPr>
          <p:cNvPr id="7" name="Picture 4" descr="Resultado de imagen para platzi CURSO DE INTRODUCCION ALA SEGURIDAD INFORMÃTICA"/>
          <p:cNvPicPr>
            <a:picLocks noChangeAspect="1" noChangeArrowheads="1"/>
          </p:cNvPicPr>
          <p:nvPr/>
        </p:nvPicPr>
        <p:blipFill rotWithShape="1">
          <a:blip r:embed="rId5">
            <a:extLst>
              <a:ext uri="{28A0092B-C50C-407E-A947-70E740481C1C}">
                <a14:useLocalDpi xmlns:a14="http://schemas.microsoft.com/office/drawing/2010/main" val="0"/>
              </a:ext>
            </a:extLst>
          </a:blip>
          <a:srcRect l="9672" t="30147" r="67830" b="26796"/>
          <a:stretch/>
        </p:blipFill>
        <p:spPr bwMode="auto">
          <a:xfrm>
            <a:off x="0" y="0"/>
            <a:ext cx="536029" cy="536029"/>
          </a:xfrm>
          <a:prstGeom prst="ellipse">
            <a:avLst/>
          </a:prstGeom>
          <a:noFill/>
          <a:extLst>
            <a:ext uri="{909E8E84-426E-40DD-AFC4-6F175D3DCCD1}">
              <a14:hiddenFill xmlns:a14="http://schemas.microsoft.com/office/drawing/2010/main">
                <a:solidFill>
                  <a:srgbClr val="FFFFFF"/>
                </a:solidFill>
              </a14:hiddenFill>
            </a:ext>
          </a:extLst>
        </p:spPr>
      </p:pic>
      <p:pic>
        <p:nvPicPr>
          <p:cNvPr id="8" name="Picture 4" descr="Resultado de imagen para platzi CURSO DE INTRODUCCION ALA SEGURIDAD INFORMÃTICA"/>
          <p:cNvPicPr>
            <a:picLocks noChangeAspect="1" noChangeArrowheads="1"/>
          </p:cNvPicPr>
          <p:nvPr/>
        </p:nvPicPr>
        <p:blipFill rotWithShape="1">
          <a:blip r:embed="rId5">
            <a:extLst>
              <a:ext uri="{28A0092B-C50C-407E-A947-70E740481C1C}">
                <a14:useLocalDpi xmlns:a14="http://schemas.microsoft.com/office/drawing/2010/main" val="0"/>
              </a:ext>
            </a:extLst>
          </a:blip>
          <a:srcRect l="81951" t="4496" r="2612" b="85427"/>
          <a:stretch/>
        </p:blipFill>
        <p:spPr bwMode="auto">
          <a:xfrm>
            <a:off x="0" y="4759863"/>
            <a:ext cx="1124607" cy="38358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3079531" y="1244080"/>
            <a:ext cx="3048000" cy="2044500"/>
          </a:xfrm>
        </p:spPr>
        <p:txBody>
          <a:bodyPr/>
          <a:lstStyle/>
          <a:p>
            <a:r>
              <a:rPr lang="es-MX" dirty="0" smtClean="0"/>
              <a:t>MANEJO DE INCIDENTES DE SEGURIDAD</a:t>
            </a:r>
            <a:endParaRPr lang="es-EC" dirty="0"/>
          </a:p>
        </p:txBody>
      </p:sp>
      <p:pic>
        <p:nvPicPr>
          <p:cNvPr id="4" name="Imagen 3"/>
          <p:cNvPicPr/>
          <p:nvPr/>
        </p:nvPicPr>
        <p:blipFill>
          <a:blip r:embed="rId2">
            <a:extLst>
              <a:ext uri="{28A0092B-C50C-407E-A947-70E740481C1C}">
                <a14:useLocalDpi xmlns:a14="http://schemas.microsoft.com/office/drawing/2010/main" val="0"/>
              </a:ext>
            </a:extLst>
          </a:blip>
          <a:srcRect/>
          <a:stretch>
            <a:fillRect/>
          </a:stretch>
        </p:blipFill>
        <p:spPr bwMode="auto">
          <a:xfrm>
            <a:off x="8144200" y="-21020"/>
            <a:ext cx="1041840" cy="945931"/>
          </a:xfrm>
          <a:prstGeom prst="rect">
            <a:avLst/>
          </a:prstGeom>
          <a:noFill/>
          <a:ln>
            <a:noFill/>
          </a:ln>
        </p:spPr>
      </p:pic>
      <p:pic>
        <p:nvPicPr>
          <p:cNvPr id="3074" name="Picture 2" descr="Resultado de imagen para PLATZI PNG"/>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540499" y="385426"/>
            <a:ext cx="2875363" cy="135798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6" name="Picture 4" descr="Resultado de imagen para platzi CURSO DE INTRODUCCION ALA SEGURIDAD INFORMÃTICA"/>
          <p:cNvPicPr>
            <a:picLocks noChangeAspect="1" noChangeArrowheads="1"/>
          </p:cNvPicPr>
          <p:nvPr/>
        </p:nvPicPr>
        <p:blipFill rotWithShape="1">
          <a:blip r:embed="rId4">
            <a:extLst>
              <a:ext uri="{28A0092B-C50C-407E-A947-70E740481C1C}">
                <a14:useLocalDpi xmlns:a14="http://schemas.microsoft.com/office/drawing/2010/main" val="0"/>
              </a:ext>
            </a:extLst>
          </a:blip>
          <a:srcRect l="9672" t="30147" r="67830" b="26796"/>
          <a:stretch/>
        </p:blipFill>
        <p:spPr bwMode="auto">
          <a:xfrm>
            <a:off x="3862551" y="3406254"/>
            <a:ext cx="1481960" cy="1481960"/>
          </a:xfrm>
          <a:prstGeom prst="ellipse">
            <a:avLst/>
          </a:prstGeom>
          <a:noFill/>
          <a:extLst>
            <a:ext uri="{909E8E84-426E-40DD-AFC4-6F175D3DCCD1}">
              <a14:hiddenFill xmlns:a14="http://schemas.microsoft.com/office/drawing/2010/main">
                <a:solidFill>
                  <a:srgbClr val="FFFFFF"/>
                </a:solidFill>
              </a14:hiddenFill>
            </a:ext>
          </a:extLst>
        </p:spPr>
      </p:pic>
      <p:pic>
        <p:nvPicPr>
          <p:cNvPr id="7" name="Picture 4" descr="Resultado de imagen para platzi CURSO DE INTRODUCCION ALA SEGURIDAD INFORMÃTICA"/>
          <p:cNvPicPr>
            <a:picLocks noChangeAspect="1" noChangeArrowheads="1"/>
          </p:cNvPicPr>
          <p:nvPr/>
        </p:nvPicPr>
        <p:blipFill rotWithShape="1">
          <a:blip r:embed="rId4">
            <a:extLst>
              <a:ext uri="{28A0092B-C50C-407E-A947-70E740481C1C}">
                <a14:useLocalDpi xmlns:a14="http://schemas.microsoft.com/office/drawing/2010/main" val="0"/>
              </a:ext>
            </a:extLst>
          </a:blip>
          <a:srcRect l="81951" t="4496" r="2612" b="85427"/>
          <a:stretch/>
        </p:blipFill>
        <p:spPr bwMode="auto">
          <a:xfrm>
            <a:off x="0" y="4759863"/>
            <a:ext cx="1124607" cy="383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785089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03"/>
        <p:cNvGrpSpPr/>
        <p:nvPr/>
      </p:nvGrpSpPr>
      <p:grpSpPr>
        <a:xfrm>
          <a:off x="0" y="0"/>
          <a:ext cx="0" cy="0"/>
          <a:chOff x="0" y="0"/>
          <a:chExt cx="0" cy="0"/>
        </a:xfrm>
      </p:grpSpPr>
      <p:sp>
        <p:nvSpPr>
          <p:cNvPr id="204" name="Google Shape;204;p33"/>
          <p:cNvSpPr txBox="1">
            <a:spLocks noGrp="1"/>
          </p:cNvSpPr>
          <p:nvPr>
            <p:ph type="title" idx="4294967295"/>
          </p:nvPr>
        </p:nvSpPr>
        <p:spPr>
          <a:xfrm>
            <a:off x="0" y="1461375"/>
            <a:ext cx="2406869" cy="2220600"/>
          </a:xfrm>
          <a:prstGeom prst="rect">
            <a:avLst/>
          </a:prstGeom>
          <a:solidFill>
            <a:srgbClr val="00B2FF">
              <a:alpha val="73330"/>
            </a:srgbClr>
          </a:solidFill>
        </p:spPr>
        <p:txBody>
          <a:bodyPr spcFirstLastPara="1" wrap="square" lIns="91425" tIns="91425" rIns="91425" bIns="91425" anchor="ctr" anchorCtr="0">
            <a:noAutofit/>
          </a:bodyPr>
          <a:lstStyle/>
          <a:p>
            <a:pPr marL="0" lvl="0" indent="0" algn="ctr" rtl="0">
              <a:spcBef>
                <a:spcPts val="0"/>
              </a:spcBef>
              <a:spcAft>
                <a:spcPts val="0"/>
              </a:spcAft>
              <a:buNone/>
            </a:pPr>
            <a:r>
              <a:rPr lang="es-EC" b="0" dirty="0" smtClean="0"/>
              <a:t>C</a:t>
            </a:r>
            <a:r>
              <a:rPr lang="en" b="0" dirty="0"/>
              <a:t>ó</a:t>
            </a:r>
            <a:r>
              <a:rPr lang="en" b="0" dirty="0" smtClean="0"/>
              <a:t>mo responder ante un insidente de Seguridad?</a:t>
            </a:r>
            <a:endParaRPr b="0" dirty="0"/>
          </a:p>
        </p:txBody>
      </p:sp>
      <p:sp>
        <p:nvSpPr>
          <p:cNvPr id="205" name="Google Shape;205;p33"/>
          <p:cNvSpPr txBox="1">
            <a:spLocks noGrp="1"/>
          </p:cNvSpPr>
          <p:nvPr>
            <p:ph type="sldNum" idx="12"/>
          </p:nvPr>
        </p:nvSpPr>
        <p:spPr>
          <a:xfrm>
            <a:off x="8529670"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24</a:t>
            </a:fld>
            <a:endParaRPr/>
          </a:p>
        </p:txBody>
      </p:sp>
      <p:sp>
        <p:nvSpPr>
          <p:cNvPr id="4" name="Google Shape;181;p30"/>
          <p:cNvSpPr txBox="1">
            <a:spLocks/>
          </p:cNvSpPr>
          <p:nvPr/>
        </p:nvSpPr>
        <p:spPr>
          <a:xfrm>
            <a:off x="894461" y="165739"/>
            <a:ext cx="4486836" cy="864273"/>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s-MX" sz="2200" dirty="0" smtClean="0"/>
              <a:t>ADMINISTRACIÓN DE </a:t>
            </a:r>
          </a:p>
          <a:p>
            <a:r>
              <a:rPr lang="es-MX" sz="2200" dirty="0" smtClean="0"/>
              <a:t>INCIDENTES DE SEGURIDAD</a:t>
            </a:r>
            <a:endParaRPr lang="es-MX" sz="2200" dirty="0"/>
          </a:p>
        </p:txBody>
      </p:sp>
      <p:pic>
        <p:nvPicPr>
          <p:cNvPr id="2" name="Imagen 1"/>
          <p:cNvPicPr>
            <a:picLocks noChangeAspect="1"/>
          </p:cNvPicPr>
          <p:nvPr/>
        </p:nvPicPr>
        <p:blipFill>
          <a:blip r:embed="rId4"/>
          <a:stretch>
            <a:fillRect/>
          </a:stretch>
        </p:blipFill>
        <p:spPr>
          <a:xfrm>
            <a:off x="3281034" y="1220184"/>
            <a:ext cx="5248636" cy="3403877"/>
          </a:xfrm>
          <a:prstGeom prst="rect">
            <a:avLst/>
          </a:prstGeom>
        </p:spPr>
      </p:pic>
      <p:pic>
        <p:nvPicPr>
          <p:cNvPr id="7" name="Imagen 6"/>
          <p:cNvPicPr/>
          <p:nvPr/>
        </p:nvPicPr>
        <p:blipFill>
          <a:blip r:embed="rId5">
            <a:extLst>
              <a:ext uri="{28A0092B-C50C-407E-A947-70E740481C1C}">
                <a14:useLocalDpi xmlns:a14="http://schemas.microsoft.com/office/drawing/2010/main" val="0"/>
              </a:ext>
            </a:extLst>
          </a:blip>
          <a:srcRect/>
          <a:stretch>
            <a:fillRect/>
          </a:stretch>
        </p:blipFill>
        <p:spPr bwMode="auto">
          <a:xfrm>
            <a:off x="8424989" y="0"/>
            <a:ext cx="758062" cy="693682"/>
          </a:xfrm>
          <a:prstGeom prst="rect">
            <a:avLst/>
          </a:prstGeom>
          <a:noFill/>
          <a:ln>
            <a:noFill/>
          </a:ln>
        </p:spPr>
      </p:pic>
      <p:pic>
        <p:nvPicPr>
          <p:cNvPr id="8" name="Picture 4" descr="Resultado de imagen para platzi CURSO DE INTRODUCCION ALA SEGURIDAD INFORMÃTICA"/>
          <p:cNvPicPr>
            <a:picLocks noChangeAspect="1" noChangeArrowheads="1"/>
          </p:cNvPicPr>
          <p:nvPr/>
        </p:nvPicPr>
        <p:blipFill rotWithShape="1">
          <a:blip r:embed="rId6">
            <a:extLst>
              <a:ext uri="{28A0092B-C50C-407E-A947-70E740481C1C}">
                <a14:useLocalDpi xmlns:a14="http://schemas.microsoft.com/office/drawing/2010/main" val="0"/>
              </a:ext>
            </a:extLst>
          </a:blip>
          <a:srcRect l="9672" t="30147" r="67830" b="26796"/>
          <a:stretch/>
        </p:blipFill>
        <p:spPr bwMode="auto">
          <a:xfrm>
            <a:off x="0" y="0"/>
            <a:ext cx="536029" cy="536029"/>
          </a:xfrm>
          <a:prstGeom prst="ellipse">
            <a:avLst/>
          </a:prstGeom>
          <a:noFill/>
          <a:extLst>
            <a:ext uri="{909E8E84-426E-40DD-AFC4-6F175D3DCCD1}">
              <a14:hiddenFill xmlns:a14="http://schemas.microsoft.com/office/drawing/2010/main">
                <a:solidFill>
                  <a:srgbClr val="FFFFFF"/>
                </a:solidFill>
              </a14:hiddenFill>
            </a:ext>
          </a:extLst>
        </p:spPr>
      </p:pic>
      <p:pic>
        <p:nvPicPr>
          <p:cNvPr id="9" name="Picture 4" descr="Resultado de imagen para platzi CURSO DE INTRODUCCION ALA SEGURIDAD INFORMÃTICA"/>
          <p:cNvPicPr>
            <a:picLocks noChangeAspect="1" noChangeArrowheads="1"/>
          </p:cNvPicPr>
          <p:nvPr/>
        </p:nvPicPr>
        <p:blipFill rotWithShape="1">
          <a:blip r:embed="rId6">
            <a:extLst>
              <a:ext uri="{28A0092B-C50C-407E-A947-70E740481C1C}">
                <a14:useLocalDpi xmlns:a14="http://schemas.microsoft.com/office/drawing/2010/main" val="0"/>
              </a:ext>
            </a:extLst>
          </a:blip>
          <a:srcRect l="81951" t="4496" r="2612" b="85427"/>
          <a:stretch/>
        </p:blipFill>
        <p:spPr bwMode="auto">
          <a:xfrm>
            <a:off x="0" y="4759863"/>
            <a:ext cx="1124607" cy="383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205696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9"/>
        <p:cNvGrpSpPr/>
        <p:nvPr/>
      </p:nvGrpSpPr>
      <p:grpSpPr>
        <a:xfrm>
          <a:off x="0" y="0"/>
          <a:ext cx="0" cy="0"/>
          <a:chOff x="0" y="0"/>
          <a:chExt cx="0" cy="0"/>
        </a:xfrm>
      </p:grpSpPr>
      <p:sp>
        <p:nvSpPr>
          <p:cNvPr id="180" name="Google Shape;180;p30"/>
          <p:cNvSpPr txBox="1">
            <a:spLocks noGrp="1"/>
          </p:cNvSpPr>
          <p:nvPr>
            <p:ph type="body" idx="2"/>
          </p:nvPr>
        </p:nvSpPr>
        <p:spPr>
          <a:xfrm>
            <a:off x="2542301" y="1411830"/>
            <a:ext cx="6146104" cy="1795802"/>
          </a:xfrm>
          <a:prstGeom prst="rect">
            <a:avLst/>
          </a:prstGeom>
          <a:solidFill>
            <a:srgbClr val="FFC000"/>
          </a:solidFill>
        </p:spPr>
        <p:txBody>
          <a:bodyPr spcFirstLastPara="1" wrap="square" lIns="91425" tIns="91425" rIns="91425" bIns="91425" anchor="t" anchorCtr="0">
            <a:noAutofit/>
          </a:bodyPr>
          <a:lstStyle/>
          <a:p>
            <a:pPr marL="0" lvl="0" indent="0" algn="ctr">
              <a:buNone/>
            </a:pPr>
            <a:r>
              <a:rPr lang="es-MX" b="1" dirty="0"/>
              <a:t>Un Evento de </a:t>
            </a:r>
            <a:r>
              <a:rPr lang="es-MX" b="1" dirty="0" smtClean="0"/>
              <a:t>Seguridad</a:t>
            </a:r>
          </a:p>
          <a:p>
            <a:pPr marL="0" lvl="0" indent="0" algn="just">
              <a:buNone/>
            </a:pPr>
            <a:r>
              <a:rPr lang="es-MX" dirty="0" smtClean="0"/>
              <a:t> </a:t>
            </a:r>
            <a:r>
              <a:rPr lang="es-MX" dirty="0" smtClean="0">
                <a:solidFill>
                  <a:schemeClr val="tx1"/>
                </a:solidFill>
              </a:rPr>
              <a:t>Es </a:t>
            </a:r>
            <a:r>
              <a:rPr lang="es-MX" dirty="0">
                <a:solidFill>
                  <a:schemeClr val="tx1"/>
                </a:solidFill>
              </a:rPr>
              <a:t>una ocurrencia identificada del estado de un sistema indicando una posible violación de la política de la seguridad de la información o una situación previamente desconocida que puede ser relevante para la seguridad.</a:t>
            </a:r>
            <a:endParaRPr lang="es-MX" sz="1300" dirty="0">
              <a:solidFill>
                <a:schemeClr val="tx1"/>
              </a:solidFill>
            </a:endParaRPr>
          </a:p>
        </p:txBody>
      </p:sp>
      <p:sp>
        <p:nvSpPr>
          <p:cNvPr id="181" name="Google Shape;181;p30"/>
          <p:cNvSpPr txBox="1">
            <a:spLocks noGrp="1"/>
          </p:cNvSpPr>
          <p:nvPr>
            <p:ph type="title"/>
          </p:nvPr>
        </p:nvSpPr>
        <p:spPr>
          <a:xfrm>
            <a:off x="2413732" y="122337"/>
            <a:ext cx="6011258" cy="1060076"/>
          </a:xfrm>
          <a:prstGeom prst="rect">
            <a:avLst/>
          </a:prstGeom>
        </p:spPr>
        <p:txBody>
          <a:bodyPr spcFirstLastPara="1" wrap="square" lIns="91425" tIns="91425" rIns="91425" bIns="91425" anchor="t" anchorCtr="0">
            <a:noAutofit/>
          </a:bodyPr>
          <a:lstStyle/>
          <a:p>
            <a:pPr lvl="0" algn="just"/>
            <a:r>
              <a:rPr lang="es-MX" sz="2200" dirty="0"/>
              <a:t>Manejo de incidentes de seguridad ¿Qué es un incidente de seguridad? Administración de incidentes de seguridad</a:t>
            </a:r>
          </a:p>
        </p:txBody>
      </p:sp>
      <p:sp>
        <p:nvSpPr>
          <p:cNvPr id="182" name="Google Shape;182;p30"/>
          <p:cNvSpPr txBox="1">
            <a:spLocks noGrp="1"/>
          </p:cNvSpPr>
          <p:nvPr>
            <p:ph type="body" idx="1"/>
          </p:nvPr>
        </p:nvSpPr>
        <p:spPr>
          <a:xfrm>
            <a:off x="153447" y="536029"/>
            <a:ext cx="1942319" cy="4060116"/>
          </a:xfrm>
          <a:prstGeom prst="rect">
            <a:avLst/>
          </a:prstGeom>
        </p:spPr>
        <p:txBody>
          <a:bodyPr spcFirstLastPara="1" wrap="square" lIns="91425" tIns="91425" rIns="91425" bIns="91425" anchor="t" anchorCtr="0">
            <a:noAutofit/>
          </a:bodyPr>
          <a:lstStyle/>
          <a:p>
            <a:pPr marL="0" lvl="0" indent="0" algn="just">
              <a:buClr>
                <a:schemeClr val="dk1"/>
              </a:buClr>
              <a:buSzPts val="1100"/>
              <a:buNone/>
            </a:pPr>
            <a:r>
              <a:rPr lang="es-MX" sz="1500" dirty="0">
                <a:solidFill>
                  <a:schemeClr val="tx1"/>
                </a:solidFill>
              </a:rPr>
              <a:t>Un Incidente de seguridad es solo o una serie de eventos inesperados o no deseados que tienen una significativa probabilidad de comprometer las operaciones comerciales y amenazan la seguridad de la información.</a:t>
            </a:r>
          </a:p>
          <a:p>
            <a:pPr marL="0" lvl="0" indent="0" algn="just">
              <a:buClr>
                <a:schemeClr val="dk1"/>
              </a:buClr>
              <a:buSzPts val="1100"/>
              <a:buNone/>
            </a:pPr>
            <a:endParaRPr lang="es-MX" sz="1500" dirty="0">
              <a:solidFill>
                <a:schemeClr val="tx1"/>
              </a:solidFill>
            </a:endParaRPr>
          </a:p>
        </p:txBody>
      </p:sp>
      <p:sp>
        <p:nvSpPr>
          <p:cNvPr id="183" name="Google Shape;183;p30"/>
          <p:cNvSpPr txBox="1">
            <a:spLocks noGrp="1"/>
          </p:cNvSpPr>
          <p:nvPr>
            <p:ph type="sldNum" idx="12"/>
          </p:nvPr>
        </p:nvSpPr>
        <p:spPr>
          <a:xfrm>
            <a:off x="8529670"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25</a:t>
            </a:fld>
            <a:endParaRPr/>
          </a:p>
        </p:txBody>
      </p:sp>
      <p:pic>
        <p:nvPicPr>
          <p:cNvPr id="6" name="Imagen 5"/>
          <p:cNvPicPr/>
          <p:nvPr/>
        </p:nvPicPr>
        <p:blipFill>
          <a:blip r:embed="rId4">
            <a:extLst>
              <a:ext uri="{28A0092B-C50C-407E-A947-70E740481C1C}">
                <a14:useLocalDpi xmlns:a14="http://schemas.microsoft.com/office/drawing/2010/main" val="0"/>
              </a:ext>
            </a:extLst>
          </a:blip>
          <a:srcRect/>
          <a:stretch>
            <a:fillRect/>
          </a:stretch>
        </p:blipFill>
        <p:spPr bwMode="auto">
          <a:xfrm>
            <a:off x="8424989" y="0"/>
            <a:ext cx="758062" cy="693682"/>
          </a:xfrm>
          <a:prstGeom prst="rect">
            <a:avLst/>
          </a:prstGeom>
          <a:noFill/>
          <a:ln>
            <a:noFill/>
          </a:ln>
        </p:spPr>
      </p:pic>
      <p:pic>
        <p:nvPicPr>
          <p:cNvPr id="7" name="Picture 4" descr="Resultado de imagen para platzi CURSO DE INTRODUCCION ALA SEGURIDAD INFORMÃTICA"/>
          <p:cNvPicPr>
            <a:picLocks noChangeAspect="1" noChangeArrowheads="1"/>
          </p:cNvPicPr>
          <p:nvPr/>
        </p:nvPicPr>
        <p:blipFill rotWithShape="1">
          <a:blip r:embed="rId5">
            <a:extLst>
              <a:ext uri="{28A0092B-C50C-407E-A947-70E740481C1C}">
                <a14:useLocalDpi xmlns:a14="http://schemas.microsoft.com/office/drawing/2010/main" val="0"/>
              </a:ext>
            </a:extLst>
          </a:blip>
          <a:srcRect l="9672" t="30147" r="67830" b="26796"/>
          <a:stretch/>
        </p:blipFill>
        <p:spPr bwMode="auto">
          <a:xfrm>
            <a:off x="0" y="0"/>
            <a:ext cx="536029" cy="536029"/>
          </a:xfrm>
          <a:prstGeom prst="ellipse">
            <a:avLst/>
          </a:prstGeom>
          <a:noFill/>
          <a:extLst>
            <a:ext uri="{909E8E84-426E-40DD-AFC4-6F175D3DCCD1}">
              <a14:hiddenFill xmlns:a14="http://schemas.microsoft.com/office/drawing/2010/main">
                <a:solidFill>
                  <a:srgbClr val="FFFFFF"/>
                </a:solidFill>
              </a14:hiddenFill>
            </a:ext>
          </a:extLst>
        </p:spPr>
      </p:pic>
      <p:pic>
        <p:nvPicPr>
          <p:cNvPr id="8" name="Picture 4" descr="Resultado de imagen para platzi CURSO DE INTRODUCCION ALA SEGURIDAD INFORMÃTICA"/>
          <p:cNvPicPr>
            <a:picLocks noChangeAspect="1" noChangeArrowheads="1"/>
          </p:cNvPicPr>
          <p:nvPr/>
        </p:nvPicPr>
        <p:blipFill rotWithShape="1">
          <a:blip r:embed="rId5">
            <a:extLst>
              <a:ext uri="{28A0092B-C50C-407E-A947-70E740481C1C}">
                <a14:useLocalDpi xmlns:a14="http://schemas.microsoft.com/office/drawing/2010/main" val="0"/>
              </a:ext>
            </a:extLst>
          </a:blip>
          <a:srcRect l="81951" t="4496" r="2612" b="85427"/>
          <a:stretch/>
        </p:blipFill>
        <p:spPr bwMode="auto">
          <a:xfrm>
            <a:off x="0" y="4759863"/>
            <a:ext cx="1124607" cy="383587"/>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descr="Resultado de imagen para EVENTO DE SEGURIDAD INFORMÃTICA"/>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34195" y="3437049"/>
            <a:ext cx="2762315" cy="15842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984573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03"/>
        <p:cNvGrpSpPr/>
        <p:nvPr/>
      </p:nvGrpSpPr>
      <p:grpSpPr>
        <a:xfrm>
          <a:off x="0" y="0"/>
          <a:ext cx="0" cy="0"/>
          <a:chOff x="0" y="0"/>
          <a:chExt cx="0" cy="0"/>
        </a:xfrm>
      </p:grpSpPr>
      <p:sp>
        <p:nvSpPr>
          <p:cNvPr id="204" name="Google Shape;204;p33"/>
          <p:cNvSpPr txBox="1">
            <a:spLocks noGrp="1"/>
          </p:cNvSpPr>
          <p:nvPr>
            <p:ph type="title" idx="4294967295"/>
          </p:nvPr>
        </p:nvSpPr>
        <p:spPr>
          <a:xfrm>
            <a:off x="175027" y="1149478"/>
            <a:ext cx="8628993" cy="3442719"/>
          </a:xfrm>
          <a:prstGeom prst="rect">
            <a:avLst/>
          </a:prstGeom>
          <a:solidFill>
            <a:srgbClr val="00B2FF">
              <a:alpha val="73330"/>
            </a:srgbClr>
          </a:solidFill>
        </p:spPr>
        <p:txBody>
          <a:bodyPr spcFirstLastPara="1" wrap="square" lIns="91425" tIns="91425" rIns="91425" bIns="91425" anchor="ctr" anchorCtr="0">
            <a:noAutofit/>
          </a:bodyPr>
          <a:lstStyle/>
          <a:p>
            <a:pPr lvl="0" algn="just"/>
            <a:r>
              <a:rPr lang="es-MX" b="0" dirty="0" smtClean="0">
                <a:solidFill>
                  <a:schemeClr val="tx1"/>
                </a:solidFill>
              </a:rPr>
              <a:t>Preparación</a:t>
            </a:r>
            <a:r>
              <a:rPr lang="es-MX" b="0" dirty="0">
                <a:solidFill>
                  <a:schemeClr val="tx1"/>
                </a:solidFill>
              </a:rPr>
              <a:t>: </a:t>
            </a:r>
            <a:r>
              <a:rPr lang="es-MX" b="0" dirty="0"/>
              <a:t>Estimamos las necesidades y establecemos procedimientos</a:t>
            </a:r>
            <a:br>
              <a:rPr lang="es-MX" b="0" dirty="0"/>
            </a:br>
            <a:r>
              <a:rPr lang="es-MX" b="0" dirty="0">
                <a:solidFill>
                  <a:schemeClr val="tx1"/>
                </a:solidFill>
              </a:rPr>
              <a:t>Detección y Análisis: </a:t>
            </a:r>
            <a:r>
              <a:rPr lang="es-MX" b="0" dirty="0"/>
              <a:t>Es identificar los signos inusuales que pueden generar dicho incidente.</a:t>
            </a:r>
            <a:br>
              <a:rPr lang="es-MX" b="0" dirty="0"/>
            </a:br>
            <a:r>
              <a:rPr lang="es-MX" b="0" dirty="0"/>
              <a:t>Identificación: Identificamos qué tipo de incidente fue y ocurrió, qué tan grave puede ser.</a:t>
            </a:r>
            <a:br>
              <a:rPr lang="es-MX" b="0" dirty="0"/>
            </a:br>
            <a:r>
              <a:rPr lang="es-MX" b="0" dirty="0">
                <a:solidFill>
                  <a:schemeClr val="tx1"/>
                </a:solidFill>
              </a:rPr>
              <a:t>Notificación: </a:t>
            </a:r>
            <a:r>
              <a:rPr lang="es-MX" b="0" dirty="0"/>
              <a:t>Reportamos, notificamos y registramos el incidente</a:t>
            </a:r>
            <a:br>
              <a:rPr lang="es-MX" b="0" dirty="0"/>
            </a:br>
            <a:r>
              <a:rPr lang="es-MX" b="0" dirty="0">
                <a:solidFill>
                  <a:schemeClr val="tx1"/>
                </a:solidFill>
              </a:rPr>
              <a:t>Clasificación y priorización: </a:t>
            </a:r>
            <a:r>
              <a:rPr lang="es-MX" b="0" dirty="0"/>
              <a:t>Debemos determinar el tipo de incidente, clasificarlo y así saber qué tan grave es y qué tanto nos puede afectar.</a:t>
            </a:r>
            <a:br>
              <a:rPr lang="es-MX" b="0" dirty="0"/>
            </a:br>
            <a:r>
              <a:rPr lang="es-MX" b="0" dirty="0">
                <a:solidFill>
                  <a:schemeClr val="tx1"/>
                </a:solidFill>
              </a:rPr>
              <a:t>Contención, resolución y recuperación: </a:t>
            </a:r>
            <a:r>
              <a:rPr lang="es-MX" b="0" dirty="0"/>
              <a:t>Detenemos el ataques y evitar que se propague. Resolvemos el incidente. Recuperamos los datos.</a:t>
            </a:r>
            <a:br>
              <a:rPr lang="es-MX" b="0" dirty="0"/>
            </a:br>
            <a:r>
              <a:rPr lang="es-MX" b="0" dirty="0">
                <a:solidFill>
                  <a:schemeClr val="tx1"/>
                </a:solidFill>
              </a:rPr>
              <a:t>Acciones posteriores al cierre: </a:t>
            </a:r>
            <a:r>
              <a:rPr lang="es-MX" b="0" dirty="0"/>
              <a:t>Lecciones aprendidas. Identificamos las causas del incidente, por qué pasó y cómo podemos hacer para qué no vuelva a pasar.</a:t>
            </a:r>
            <a:endParaRPr b="0" dirty="0"/>
          </a:p>
        </p:txBody>
      </p:sp>
      <p:sp>
        <p:nvSpPr>
          <p:cNvPr id="205" name="Google Shape;205;p33"/>
          <p:cNvSpPr txBox="1">
            <a:spLocks noGrp="1"/>
          </p:cNvSpPr>
          <p:nvPr>
            <p:ph type="sldNum" idx="12"/>
          </p:nvPr>
        </p:nvSpPr>
        <p:spPr>
          <a:xfrm>
            <a:off x="8529670"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26</a:t>
            </a:fld>
            <a:endParaRPr/>
          </a:p>
        </p:txBody>
      </p:sp>
      <p:pic>
        <p:nvPicPr>
          <p:cNvPr id="7" name="Imagen 6"/>
          <p:cNvPicPr/>
          <p:nvPr/>
        </p:nvPicPr>
        <p:blipFill>
          <a:blip r:embed="rId4">
            <a:extLst>
              <a:ext uri="{28A0092B-C50C-407E-A947-70E740481C1C}">
                <a14:useLocalDpi xmlns:a14="http://schemas.microsoft.com/office/drawing/2010/main" val="0"/>
              </a:ext>
            </a:extLst>
          </a:blip>
          <a:srcRect/>
          <a:stretch>
            <a:fillRect/>
          </a:stretch>
        </p:blipFill>
        <p:spPr bwMode="auto">
          <a:xfrm>
            <a:off x="8424989" y="0"/>
            <a:ext cx="758062" cy="693682"/>
          </a:xfrm>
          <a:prstGeom prst="rect">
            <a:avLst/>
          </a:prstGeom>
          <a:noFill/>
          <a:ln>
            <a:noFill/>
          </a:ln>
        </p:spPr>
      </p:pic>
      <p:pic>
        <p:nvPicPr>
          <p:cNvPr id="8" name="Picture 4" descr="Resultado de imagen para platzi CURSO DE INTRODUCCION ALA SEGURIDAD INFORMÃTICA"/>
          <p:cNvPicPr>
            <a:picLocks noChangeAspect="1" noChangeArrowheads="1"/>
          </p:cNvPicPr>
          <p:nvPr/>
        </p:nvPicPr>
        <p:blipFill rotWithShape="1">
          <a:blip r:embed="rId5">
            <a:extLst>
              <a:ext uri="{28A0092B-C50C-407E-A947-70E740481C1C}">
                <a14:useLocalDpi xmlns:a14="http://schemas.microsoft.com/office/drawing/2010/main" val="0"/>
              </a:ext>
            </a:extLst>
          </a:blip>
          <a:srcRect l="9672" t="30147" r="67830" b="26796"/>
          <a:stretch/>
        </p:blipFill>
        <p:spPr bwMode="auto">
          <a:xfrm>
            <a:off x="0" y="0"/>
            <a:ext cx="536029" cy="536029"/>
          </a:xfrm>
          <a:prstGeom prst="ellipse">
            <a:avLst/>
          </a:prstGeom>
          <a:noFill/>
          <a:extLst>
            <a:ext uri="{909E8E84-426E-40DD-AFC4-6F175D3DCCD1}">
              <a14:hiddenFill xmlns:a14="http://schemas.microsoft.com/office/drawing/2010/main">
                <a:solidFill>
                  <a:srgbClr val="FFFFFF"/>
                </a:solidFill>
              </a14:hiddenFill>
            </a:ext>
          </a:extLst>
        </p:spPr>
      </p:pic>
      <p:pic>
        <p:nvPicPr>
          <p:cNvPr id="9" name="Picture 4" descr="Resultado de imagen para platzi CURSO DE INTRODUCCION ALA SEGURIDAD INFORMÃTICA"/>
          <p:cNvPicPr>
            <a:picLocks noChangeAspect="1" noChangeArrowheads="1"/>
          </p:cNvPicPr>
          <p:nvPr/>
        </p:nvPicPr>
        <p:blipFill rotWithShape="1">
          <a:blip r:embed="rId5">
            <a:extLst>
              <a:ext uri="{28A0092B-C50C-407E-A947-70E740481C1C}">
                <a14:useLocalDpi xmlns:a14="http://schemas.microsoft.com/office/drawing/2010/main" val="0"/>
              </a:ext>
            </a:extLst>
          </a:blip>
          <a:srcRect l="81951" t="4496" r="2612" b="85427"/>
          <a:stretch/>
        </p:blipFill>
        <p:spPr bwMode="auto">
          <a:xfrm>
            <a:off x="0" y="4759863"/>
            <a:ext cx="1124607" cy="383587"/>
          </a:xfrm>
          <a:prstGeom prst="rect">
            <a:avLst/>
          </a:prstGeom>
          <a:noFill/>
          <a:extLst>
            <a:ext uri="{909E8E84-426E-40DD-AFC4-6F175D3DCCD1}">
              <a14:hiddenFill xmlns:a14="http://schemas.microsoft.com/office/drawing/2010/main">
                <a:solidFill>
                  <a:srgbClr val="FFFFFF"/>
                </a:solidFill>
              </a14:hiddenFill>
            </a:ext>
          </a:extLst>
        </p:spPr>
      </p:pic>
      <p:sp>
        <p:nvSpPr>
          <p:cNvPr id="10" name="Google Shape;182;p30"/>
          <p:cNvSpPr txBox="1">
            <a:spLocks/>
          </p:cNvSpPr>
          <p:nvPr/>
        </p:nvSpPr>
        <p:spPr>
          <a:xfrm>
            <a:off x="903890" y="160803"/>
            <a:ext cx="5875283" cy="4060116"/>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buClr>
                <a:schemeClr val="dk1"/>
              </a:buClr>
              <a:buSzPts val="1100"/>
            </a:pPr>
            <a:r>
              <a:rPr lang="es-EC" sz="2400" b="1" dirty="0"/>
              <a:t>C</a:t>
            </a:r>
            <a:r>
              <a:rPr lang="en" sz="2400" b="1" dirty="0"/>
              <a:t>ómo responder ante un insidente de Seguridad?</a:t>
            </a:r>
            <a:endParaRPr lang="es-MX" sz="2000" b="1" dirty="0">
              <a:solidFill>
                <a:schemeClr val="tx1"/>
              </a:solidFill>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00B2FF"/>
        </a:solidFill>
        <a:effectLst/>
      </p:bgPr>
    </p:bg>
    <p:spTree>
      <p:nvGrpSpPr>
        <p:cNvPr id="1" name="Shape 431"/>
        <p:cNvGrpSpPr/>
        <p:nvPr/>
      </p:nvGrpSpPr>
      <p:grpSpPr>
        <a:xfrm>
          <a:off x="0" y="0"/>
          <a:ext cx="0" cy="0"/>
          <a:chOff x="0" y="0"/>
          <a:chExt cx="0" cy="0"/>
        </a:xfrm>
      </p:grpSpPr>
      <p:sp>
        <p:nvSpPr>
          <p:cNvPr id="432" name="Google Shape;432;p44"/>
          <p:cNvSpPr/>
          <p:nvPr/>
        </p:nvSpPr>
        <p:spPr>
          <a:xfrm>
            <a:off x="4548589" y="770192"/>
            <a:ext cx="4259079" cy="4180180"/>
          </a:xfrm>
          <a:custGeom>
            <a:avLst/>
            <a:gdLst/>
            <a:ahLst/>
            <a:cxnLst/>
            <a:rect l="l" t="t" r="r" b="b"/>
            <a:pathLst>
              <a:path w="30819" h="61841" extrusionOk="0">
                <a:moveTo>
                  <a:pt x="5160" y="2580"/>
                </a:moveTo>
                <a:lnTo>
                  <a:pt x="5295" y="2648"/>
                </a:lnTo>
                <a:lnTo>
                  <a:pt x="5363" y="2784"/>
                </a:lnTo>
                <a:lnTo>
                  <a:pt x="5363" y="2920"/>
                </a:lnTo>
                <a:lnTo>
                  <a:pt x="5363" y="3055"/>
                </a:lnTo>
                <a:lnTo>
                  <a:pt x="5295" y="3191"/>
                </a:lnTo>
                <a:lnTo>
                  <a:pt x="5160" y="3259"/>
                </a:lnTo>
                <a:lnTo>
                  <a:pt x="4888" y="3259"/>
                </a:lnTo>
                <a:lnTo>
                  <a:pt x="4752" y="3191"/>
                </a:lnTo>
                <a:lnTo>
                  <a:pt x="4684" y="3055"/>
                </a:lnTo>
                <a:lnTo>
                  <a:pt x="4684" y="2920"/>
                </a:lnTo>
                <a:lnTo>
                  <a:pt x="4684" y="2784"/>
                </a:lnTo>
                <a:lnTo>
                  <a:pt x="4752" y="2648"/>
                </a:lnTo>
                <a:lnTo>
                  <a:pt x="4888" y="2580"/>
                </a:lnTo>
                <a:close/>
                <a:moveTo>
                  <a:pt x="15410" y="2241"/>
                </a:moveTo>
                <a:lnTo>
                  <a:pt x="15681" y="2309"/>
                </a:lnTo>
                <a:lnTo>
                  <a:pt x="15885" y="2444"/>
                </a:lnTo>
                <a:lnTo>
                  <a:pt x="16021" y="2648"/>
                </a:lnTo>
                <a:lnTo>
                  <a:pt x="16088" y="2920"/>
                </a:lnTo>
                <a:lnTo>
                  <a:pt x="16021" y="3191"/>
                </a:lnTo>
                <a:lnTo>
                  <a:pt x="15885" y="3395"/>
                </a:lnTo>
                <a:lnTo>
                  <a:pt x="15681" y="3531"/>
                </a:lnTo>
                <a:lnTo>
                  <a:pt x="15410" y="3598"/>
                </a:lnTo>
                <a:lnTo>
                  <a:pt x="15138" y="3531"/>
                </a:lnTo>
                <a:lnTo>
                  <a:pt x="14934" y="3395"/>
                </a:lnTo>
                <a:lnTo>
                  <a:pt x="14799" y="3191"/>
                </a:lnTo>
                <a:lnTo>
                  <a:pt x="14731" y="2920"/>
                </a:lnTo>
                <a:lnTo>
                  <a:pt x="14799" y="2648"/>
                </a:lnTo>
                <a:lnTo>
                  <a:pt x="14934" y="2444"/>
                </a:lnTo>
                <a:lnTo>
                  <a:pt x="15138" y="2309"/>
                </a:lnTo>
                <a:lnTo>
                  <a:pt x="15410" y="2241"/>
                </a:lnTo>
                <a:close/>
                <a:moveTo>
                  <a:pt x="29393" y="5228"/>
                </a:moveTo>
                <a:lnTo>
                  <a:pt x="29461" y="5296"/>
                </a:lnTo>
                <a:lnTo>
                  <a:pt x="29461" y="54849"/>
                </a:lnTo>
                <a:lnTo>
                  <a:pt x="1426" y="54849"/>
                </a:lnTo>
                <a:lnTo>
                  <a:pt x="1426" y="5296"/>
                </a:lnTo>
                <a:lnTo>
                  <a:pt x="1494" y="5228"/>
                </a:lnTo>
                <a:close/>
                <a:moveTo>
                  <a:pt x="15410" y="544"/>
                </a:moveTo>
                <a:lnTo>
                  <a:pt x="19143" y="612"/>
                </a:lnTo>
                <a:lnTo>
                  <a:pt x="23012" y="747"/>
                </a:lnTo>
                <a:lnTo>
                  <a:pt x="26339" y="951"/>
                </a:lnTo>
                <a:lnTo>
                  <a:pt x="27560" y="1087"/>
                </a:lnTo>
                <a:lnTo>
                  <a:pt x="27560" y="1087"/>
                </a:lnTo>
                <a:lnTo>
                  <a:pt x="26339" y="1019"/>
                </a:lnTo>
                <a:lnTo>
                  <a:pt x="23012" y="815"/>
                </a:lnTo>
                <a:lnTo>
                  <a:pt x="19143" y="680"/>
                </a:lnTo>
                <a:lnTo>
                  <a:pt x="15410" y="612"/>
                </a:lnTo>
                <a:lnTo>
                  <a:pt x="11676" y="680"/>
                </a:lnTo>
                <a:lnTo>
                  <a:pt x="7807" y="815"/>
                </a:lnTo>
                <a:lnTo>
                  <a:pt x="4481" y="1019"/>
                </a:lnTo>
                <a:lnTo>
                  <a:pt x="3259" y="1087"/>
                </a:lnTo>
                <a:lnTo>
                  <a:pt x="2444" y="1223"/>
                </a:lnTo>
                <a:lnTo>
                  <a:pt x="1969" y="1358"/>
                </a:lnTo>
                <a:lnTo>
                  <a:pt x="1630" y="1494"/>
                </a:lnTo>
                <a:lnTo>
                  <a:pt x="1290" y="1698"/>
                </a:lnTo>
                <a:lnTo>
                  <a:pt x="1019" y="1901"/>
                </a:lnTo>
                <a:lnTo>
                  <a:pt x="815" y="2173"/>
                </a:lnTo>
                <a:lnTo>
                  <a:pt x="679" y="2444"/>
                </a:lnTo>
                <a:lnTo>
                  <a:pt x="544" y="2852"/>
                </a:lnTo>
                <a:lnTo>
                  <a:pt x="544" y="3259"/>
                </a:lnTo>
                <a:lnTo>
                  <a:pt x="544" y="58311"/>
                </a:lnTo>
                <a:lnTo>
                  <a:pt x="544" y="58718"/>
                </a:lnTo>
                <a:lnTo>
                  <a:pt x="476" y="58311"/>
                </a:lnTo>
                <a:lnTo>
                  <a:pt x="476" y="3259"/>
                </a:lnTo>
                <a:lnTo>
                  <a:pt x="544" y="2784"/>
                </a:lnTo>
                <a:lnTo>
                  <a:pt x="612" y="2444"/>
                </a:lnTo>
                <a:lnTo>
                  <a:pt x="747" y="2105"/>
                </a:lnTo>
                <a:lnTo>
                  <a:pt x="951" y="1834"/>
                </a:lnTo>
                <a:lnTo>
                  <a:pt x="1222" y="1630"/>
                </a:lnTo>
                <a:lnTo>
                  <a:pt x="1562" y="1426"/>
                </a:lnTo>
                <a:lnTo>
                  <a:pt x="1969" y="1290"/>
                </a:lnTo>
                <a:lnTo>
                  <a:pt x="2444" y="1155"/>
                </a:lnTo>
                <a:lnTo>
                  <a:pt x="3259" y="1087"/>
                </a:lnTo>
                <a:lnTo>
                  <a:pt x="4481" y="951"/>
                </a:lnTo>
                <a:lnTo>
                  <a:pt x="7807" y="747"/>
                </a:lnTo>
                <a:lnTo>
                  <a:pt x="11676" y="612"/>
                </a:lnTo>
                <a:lnTo>
                  <a:pt x="15410" y="544"/>
                </a:lnTo>
                <a:close/>
                <a:moveTo>
                  <a:pt x="27560" y="1087"/>
                </a:moveTo>
                <a:lnTo>
                  <a:pt x="28375" y="1155"/>
                </a:lnTo>
                <a:lnTo>
                  <a:pt x="28850" y="1290"/>
                </a:lnTo>
                <a:lnTo>
                  <a:pt x="29257" y="1426"/>
                </a:lnTo>
                <a:lnTo>
                  <a:pt x="29597" y="1630"/>
                </a:lnTo>
                <a:lnTo>
                  <a:pt x="29868" y="1834"/>
                </a:lnTo>
                <a:lnTo>
                  <a:pt x="30072" y="2105"/>
                </a:lnTo>
                <a:lnTo>
                  <a:pt x="30208" y="2444"/>
                </a:lnTo>
                <a:lnTo>
                  <a:pt x="30276" y="2784"/>
                </a:lnTo>
                <a:lnTo>
                  <a:pt x="30344" y="3259"/>
                </a:lnTo>
                <a:lnTo>
                  <a:pt x="30344" y="58311"/>
                </a:lnTo>
                <a:lnTo>
                  <a:pt x="30276" y="58718"/>
                </a:lnTo>
                <a:lnTo>
                  <a:pt x="30208" y="59125"/>
                </a:lnTo>
                <a:lnTo>
                  <a:pt x="30072" y="59465"/>
                </a:lnTo>
                <a:lnTo>
                  <a:pt x="29868" y="59736"/>
                </a:lnTo>
                <a:lnTo>
                  <a:pt x="29597" y="60008"/>
                </a:lnTo>
                <a:lnTo>
                  <a:pt x="29257" y="60144"/>
                </a:lnTo>
                <a:lnTo>
                  <a:pt x="28850" y="60347"/>
                </a:lnTo>
                <a:lnTo>
                  <a:pt x="28375" y="60415"/>
                </a:lnTo>
                <a:lnTo>
                  <a:pt x="26746" y="60687"/>
                </a:lnTo>
                <a:lnTo>
                  <a:pt x="23895" y="60958"/>
                </a:lnTo>
                <a:lnTo>
                  <a:pt x="22130" y="61094"/>
                </a:lnTo>
                <a:lnTo>
                  <a:pt x="20093" y="61230"/>
                </a:lnTo>
                <a:lnTo>
                  <a:pt x="17853" y="61298"/>
                </a:lnTo>
                <a:lnTo>
                  <a:pt x="12966" y="61298"/>
                </a:lnTo>
                <a:lnTo>
                  <a:pt x="10726" y="61230"/>
                </a:lnTo>
                <a:lnTo>
                  <a:pt x="8689" y="61094"/>
                </a:lnTo>
                <a:lnTo>
                  <a:pt x="6924" y="60958"/>
                </a:lnTo>
                <a:lnTo>
                  <a:pt x="4073" y="60687"/>
                </a:lnTo>
                <a:lnTo>
                  <a:pt x="2444" y="60415"/>
                </a:lnTo>
                <a:lnTo>
                  <a:pt x="1969" y="60347"/>
                </a:lnTo>
                <a:lnTo>
                  <a:pt x="1562" y="60144"/>
                </a:lnTo>
                <a:lnTo>
                  <a:pt x="1290" y="60008"/>
                </a:lnTo>
                <a:lnTo>
                  <a:pt x="951" y="59736"/>
                </a:lnTo>
                <a:lnTo>
                  <a:pt x="747" y="59465"/>
                </a:lnTo>
                <a:lnTo>
                  <a:pt x="612" y="59125"/>
                </a:lnTo>
                <a:lnTo>
                  <a:pt x="544" y="58718"/>
                </a:lnTo>
                <a:lnTo>
                  <a:pt x="544" y="58718"/>
                </a:lnTo>
                <a:lnTo>
                  <a:pt x="679" y="59125"/>
                </a:lnTo>
                <a:lnTo>
                  <a:pt x="815" y="59397"/>
                </a:lnTo>
                <a:lnTo>
                  <a:pt x="1019" y="59669"/>
                </a:lnTo>
                <a:lnTo>
                  <a:pt x="1290" y="59940"/>
                </a:lnTo>
                <a:lnTo>
                  <a:pt x="1630" y="60144"/>
                </a:lnTo>
                <a:lnTo>
                  <a:pt x="2037" y="60279"/>
                </a:lnTo>
                <a:lnTo>
                  <a:pt x="2444" y="60415"/>
                </a:lnTo>
                <a:lnTo>
                  <a:pt x="4073" y="60619"/>
                </a:lnTo>
                <a:lnTo>
                  <a:pt x="6924" y="60890"/>
                </a:lnTo>
                <a:lnTo>
                  <a:pt x="8689" y="61026"/>
                </a:lnTo>
                <a:lnTo>
                  <a:pt x="10726" y="61162"/>
                </a:lnTo>
                <a:lnTo>
                  <a:pt x="12966" y="61230"/>
                </a:lnTo>
                <a:lnTo>
                  <a:pt x="17853" y="61230"/>
                </a:lnTo>
                <a:lnTo>
                  <a:pt x="20093" y="61162"/>
                </a:lnTo>
                <a:lnTo>
                  <a:pt x="22130" y="61026"/>
                </a:lnTo>
                <a:lnTo>
                  <a:pt x="23895" y="60890"/>
                </a:lnTo>
                <a:lnTo>
                  <a:pt x="26746" y="60619"/>
                </a:lnTo>
                <a:lnTo>
                  <a:pt x="28375" y="60415"/>
                </a:lnTo>
                <a:lnTo>
                  <a:pt x="28850" y="60279"/>
                </a:lnTo>
                <a:lnTo>
                  <a:pt x="29190" y="60144"/>
                </a:lnTo>
                <a:lnTo>
                  <a:pt x="29529" y="59940"/>
                </a:lnTo>
                <a:lnTo>
                  <a:pt x="29800" y="59669"/>
                </a:lnTo>
                <a:lnTo>
                  <a:pt x="30004" y="59397"/>
                </a:lnTo>
                <a:lnTo>
                  <a:pt x="30140" y="59125"/>
                </a:lnTo>
                <a:lnTo>
                  <a:pt x="30276" y="58718"/>
                </a:lnTo>
                <a:lnTo>
                  <a:pt x="30276" y="58311"/>
                </a:lnTo>
                <a:lnTo>
                  <a:pt x="30276" y="3259"/>
                </a:lnTo>
                <a:lnTo>
                  <a:pt x="30276" y="2852"/>
                </a:lnTo>
                <a:lnTo>
                  <a:pt x="30140" y="2444"/>
                </a:lnTo>
                <a:lnTo>
                  <a:pt x="30004" y="2173"/>
                </a:lnTo>
                <a:lnTo>
                  <a:pt x="29800" y="1901"/>
                </a:lnTo>
                <a:lnTo>
                  <a:pt x="29529" y="1698"/>
                </a:lnTo>
                <a:lnTo>
                  <a:pt x="29190" y="1494"/>
                </a:lnTo>
                <a:lnTo>
                  <a:pt x="28850" y="1358"/>
                </a:lnTo>
                <a:lnTo>
                  <a:pt x="28375" y="1223"/>
                </a:lnTo>
                <a:lnTo>
                  <a:pt x="27560" y="1087"/>
                </a:lnTo>
                <a:close/>
                <a:moveTo>
                  <a:pt x="15410" y="1"/>
                </a:moveTo>
                <a:lnTo>
                  <a:pt x="11608" y="69"/>
                </a:lnTo>
                <a:lnTo>
                  <a:pt x="7739" y="204"/>
                </a:lnTo>
                <a:lnTo>
                  <a:pt x="4413" y="408"/>
                </a:lnTo>
                <a:lnTo>
                  <a:pt x="3191" y="544"/>
                </a:lnTo>
                <a:lnTo>
                  <a:pt x="2309" y="680"/>
                </a:lnTo>
                <a:lnTo>
                  <a:pt x="1765" y="815"/>
                </a:lnTo>
                <a:lnTo>
                  <a:pt x="1290" y="1019"/>
                </a:lnTo>
                <a:lnTo>
                  <a:pt x="883" y="1223"/>
                </a:lnTo>
                <a:lnTo>
                  <a:pt x="544" y="1494"/>
                </a:lnTo>
                <a:lnTo>
                  <a:pt x="340" y="1901"/>
                </a:lnTo>
                <a:lnTo>
                  <a:pt x="136" y="2241"/>
                </a:lnTo>
                <a:lnTo>
                  <a:pt x="1" y="2716"/>
                </a:lnTo>
                <a:lnTo>
                  <a:pt x="1" y="3259"/>
                </a:lnTo>
                <a:lnTo>
                  <a:pt x="1" y="58311"/>
                </a:lnTo>
                <a:lnTo>
                  <a:pt x="1" y="58854"/>
                </a:lnTo>
                <a:lnTo>
                  <a:pt x="136" y="59261"/>
                </a:lnTo>
                <a:lnTo>
                  <a:pt x="340" y="59736"/>
                </a:lnTo>
                <a:lnTo>
                  <a:pt x="612" y="60076"/>
                </a:lnTo>
                <a:lnTo>
                  <a:pt x="951" y="60347"/>
                </a:lnTo>
                <a:lnTo>
                  <a:pt x="1358" y="60619"/>
                </a:lnTo>
                <a:lnTo>
                  <a:pt x="1833" y="60823"/>
                </a:lnTo>
                <a:lnTo>
                  <a:pt x="2309" y="60958"/>
                </a:lnTo>
                <a:lnTo>
                  <a:pt x="4006" y="61162"/>
                </a:lnTo>
                <a:lnTo>
                  <a:pt x="6857" y="61501"/>
                </a:lnTo>
                <a:lnTo>
                  <a:pt x="8689" y="61637"/>
                </a:lnTo>
                <a:lnTo>
                  <a:pt x="10726" y="61705"/>
                </a:lnTo>
                <a:lnTo>
                  <a:pt x="12966" y="61773"/>
                </a:lnTo>
                <a:lnTo>
                  <a:pt x="15410" y="61841"/>
                </a:lnTo>
                <a:lnTo>
                  <a:pt x="17853" y="61773"/>
                </a:lnTo>
                <a:lnTo>
                  <a:pt x="20093" y="61705"/>
                </a:lnTo>
                <a:lnTo>
                  <a:pt x="22130" y="61637"/>
                </a:lnTo>
                <a:lnTo>
                  <a:pt x="23963" y="61501"/>
                </a:lnTo>
                <a:lnTo>
                  <a:pt x="26814" y="61162"/>
                </a:lnTo>
                <a:lnTo>
                  <a:pt x="28511" y="60958"/>
                </a:lnTo>
                <a:lnTo>
                  <a:pt x="28986" y="60823"/>
                </a:lnTo>
                <a:lnTo>
                  <a:pt x="29461" y="60619"/>
                </a:lnTo>
                <a:lnTo>
                  <a:pt x="29868" y="60347"/>
                </a:lnTo>
                <a:lnTo>
                  <a:pt x="30208" y="60076"/>
                </a:lnTo>
                <a:lnTo>
                  <a:pt x="30479" y="59736"/>
                </a:lnTo>
                <a:lnTo>
                  <a:pt x="30683" y="59261"/>
                </a:lnTo>
                <a:lnTo>
                  <a:pt x="30819" y="58854"/>
                </a:lnTo>
                <a:lnTo>
                  <a:pt x="30819" y="58311"/>
                </a:lnTo>
                <a:lnTo>
                  <a:pt x="30819" y="3259"/>
                </a:lnTo>
                <a:lnTo>
                  <a:pt x="30819" y="2716"/>
                </a:lnTo>
                <a:lnTo>
                  <a:pt x="30683" y="2241"/>
                </a:lnTo>
                <a:lnTo>
                  <a:pt x="30547" y="1901"/>
                </a:lnTo>
                <a:lnTo>
                  <a:pt x="30276" y="1494"/>
                </a:lnTo>
                <a:lnTo>
                  <a:pt x="29936" y="1223"/>
                </a:lnTo>
                <a:lnTo>
                  <a:pt x="29529" y="1019"/>
                </a:lnTo>
                <a:lnTo>
                  <a:pt x="29054" y="815"/>
                </a:lnTo>
                <a:lnTo>
                  <a:pt x="28511" y="680"/>
                </a:lnTo>
                <a:lnTo>
                  <a:pt x="27628" y="544"/>
                </a:lnTo>
                <a:lnTo>
                  <a:pt x="26406" y="408"/>
                </a:lnTo>
                <a:lnTo>
                  <a:pt x="23080" y="204"/>
                </a:lnTo>
                <a:lnTo>
                  <a:pt x="19211" y="69"/>
                </a:lnTo>
                <a:lnTo>
                  <a:pt x="15410" y="1"/>
                </a:lnTo>
                <a:close/>
              </a:path>
            </a:pathLst>
          </a:custGeom>
          <a:solidFill>
            <a:srgbClr val="FFFFFF"/>
          </a:soli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44"/>
          <p:cNvSpPr txBox="1">
            <a:spLocks noGrp="1"/>
          </p:cNvSpPr>
          <p:nvPr>
            <p:ph type="body" idx="1"/>
          </p:nvPr>
        </p:nvSpPr>
        <p:spPr>
          <a:xfrm>
            <a:off x="373117" y="1109124"/>
            <a:ext cx="3820510" cy="3396053"/>
          </a:xfrm>
          <a:prstGeom prst="rect">
            <a:avLst/>
          </a:prstGeom>
          <a:noFill/>
          <a:ln>
            <a:noFill/>
          </a:ln>
        </p:spPr>
        <p:txBody>
          <a:bodyPr spcFirstLastPara="1" wrap="square" lIns="91425" tIns="91425" rIns="91425" bIns="91425" anchor="t" anchorCtr="0">
            <a:noAutofit/>
          </a:bodyPr>
          <a:lstStyle/>
          <a:p>
            <a:pPr lvl="0" algn="just"/>
            <a:r>
              <a:rPr lang="es-MX" sz="1600" i="1" dirty="0">
                <a:solidFill>
                  <a:schemeClr val="tx1"/>
                </a:solidFill>
                <a:latin typeface="Muli"/>
                <a:ea typeface="Muli"/>
                <a:cs typeface="Muli"/>
                <a:sym typeface="Muli"/>
              </a:rPr>
              <a:t>En la actualidad resulta bastante difícil asegurar con total certeza que una compañía no pueda ser víctima de incidentes relacionados con la seguridad informática, no obstante lo que sí es posible gestionar es la forma de reaccionar ante la materialización que un riesgo específico. Tener un enfoque estructurado y bien planificado nos permitirá manejarlos adecuadamente y minimizar el impacto que estos tengan sobre determinado proceso operativo en la compañía.</a:t>
            </a:r>
            <a:endParaRPr sz="1600" i="1" dirty="0">
              <a:solidFill>
                <a:schemeClr val="tx1"/>
              </a:solidFill>
              <a:latin typeface="Muli"/>
              <a:ea typeface="Muli"/>
              <a:cs typeface="Muli"/>
              <a:sym typeface="Muli"/>
            </a:endParaRPr>
          </a:p>
        </p:txBody>
      </p:sp>
      <p:sp>
        <p:nvSpPr>
          <p:cNvPr id="435" name="Google Shape;435;p44"/>
          <p:cNvSpPr txBox="1">
            <a:spLocks noGrp="1"/>
          </p:cNvSpPr>
          <p:nvPr>
            <p:ph type="sldNum" idx="12"/>
          </p:nvPr>
        </p:nvSpPr>
        <p:spPr>
          <a:xfrm>
            <a:off x="8529670"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27</a:t>
            </a:fld>
            <a:endParaRPr/>
          </a:p>
        </p:txBody>
      </p:sp>
      <p:sp>
        <p:nvSpPr>
          <p:cNvPr id="6" name="Google Shape;363;p42"/>
          <p:cNvSpPr txBox="1">
            <a:spLocks/>
          </p:cNvSpPr>
          <p:nvPr/>
        </p:nvSpPr>
        <p:spPr>
          <a:xfrm>
            <a:off x="1166647" y="302374"/>
            <a:ext cx="7454727" cy="706617"/>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s-MX" sz="2000" b="1" dirty="0">
                <a:solidFill>
                  <a:schemeClr val="bg1"/>
                </a:solidFill>
                <a:latin typeface="Muli" panose="020B0604020202020204" charset="0"/>
              </a:rPr>
              <a:t>Recomendaciones para la atención y manejo de incidentes de seguridad</a:t>
            </a:r>
            <a:endParaRPr lang="es-EC" sz="2000" b="1" dirty="0">
              <a:solidFill>
                <a:schemeClr val="bg1"/>
              </a:solidFill>
              <a:latin typeface="Muli" panose="020B0604020202020204" charset="0"/>
            </a:endParaRPr>
          </a:p>
        </p:txBody>
      </p:sp>
      <p:sp>
        <p:nvSpPr>
          <p:cNvPr id="7" name="Google Shape;433;p44"/>
          <p:cNvSpPr txBox="1">
            <a:spLocks/>
          </p:cNvSpPr>
          <p:nvPr/>
        </p:nvSpPr>
        <p:spPr>
          <a:xfrm>
            <a:off x="4740166" y="1109124"/>
            <a:ext cx="3881208" cy="356421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s-MX" sz="2400" b="1" dirty="0">
                <a:solidFill>
                  <a:schemeClr val="tx1"/>
                </a:solidFill>
                <a:latin typeface="Muli"/>
                <a:ea typeface="Muli"/>
                <a:cs typeface="Muli"/>
                <a:sym typeface="Muli"/>
              </a:rPr>
              <a:t>Fase 1: Preparación</a:t>
            </a:r>
          </a:p>
          <a:p>
            <a:pPr algn="just"/>
            <a:r>
              <a:rPr lang="es-MX" dirty="0">
                <a:solidFill>
                  <a:schemeClr val="tx1"/>
                </a:solidFill>
                <a:latin typeface="Muli"/>
                <a:ea typeface="Muli"/>
                <a:cs typeface="Muli"/>
                <a:sym typeface="Muli"/>
              </a:rPr>
              <a:t>Definir los roles y responsabilidades dentro de la compañía de forma clara y puntual que permita mantener la operación, la continuidad y la disponibilidad del servicio. </a:t>
            </a:r>
            <a:endParaRPr lang="es-MX" dirty="0" smtClean="0">
              <a:solidFill>
                <a:schemeClr val="tx1"/>
              </a:solidFill>
              <a:latin typeface="Muli"/>
              <a:ea typeface="Muli"/>
              <a:cs typeface="Muli"/>
              <a:sym typeface="Muli"/>
            </a:endParaRPr>
          </a:p>
          <a:p>
            <a:pPr algn="just"/>
            <a:endParaRPr lang="es-MX" dirty="0" smtClean="0">
              <a:solidFill>
                <a:schemeClr val="tx1"/>
              </a:solidFill>
              <a:latin typeface="Muli"/>
              <a:ea typeface="Muli"/>
              <a:cs typeface="Muli"/>
              <a:sym typeface="Muli"/>
            </a:endParaRPr>
          </a:p>
          <a:p>
            <a:pPr marL="285750" indent="-285750" algn="just">
              <a:buFont typeface="Wingdings" panose="05000000000000000000" pitchFamily="2" charset="2"/>
              <a:buChar char="ü"/>
            </a:pPr>
            <a:r>
              <a:rPr lang="es-MX" sz="1200" dirty="0">
                <a:solidFill>
                  <a:schemeClr val="tx1"/>
                </a:solidFill>
                <a:latin typeface="Muli"/>
                <a:ea typeface="Muli"/>
                <a:cs typeface="Muli"/>
                <a:sym typeface="Muli"/>
              </a:rPr>
              <a:t>Ocúpate en esta fase de temas como:</a:t>
            </a:r>
          </a:p>
          <a:p>
            <a:pPr marL="285750" indent="-285750" algn="just">
              <a:buFont typeface="Wingdings" panose="05000000000000000000" pitchFamily="2" charset="2"/>
              <a:buChar char="ü"/>
            </a:pPr>
            <a:endParaRPr lang="es-MX" sz="1200" dirty="0">
              <a:solidFill>
                <a:schemeClr val="tx1"/>
              </a:solidFill>
              <a:latin typeface="Muli"/>
              <a:ea typeface="Muli"/>
              <a:cs typeface="Muli"/>
              <a:sym typeface="Muli"/>
            </a:endParaRPr>
          </a:p>
          <a:p>
            <a:pPr marL="285750" indent="-285750" algn="just">
              <a:buFont typeface="Wingdings" panose="05000000000000000000" pitchFamily="2" charset="2"/>
              <a:buChar char="ü"/>
            </a:pPr>
            <a:r>
              <a:rPr lang="es-MX" sz="1200" dirty="0">
                <a:solidFill>
                  <a:schemeClr val="tx1"/>
                </a:solidFill>
                <a:latin typeface="Muli"/>
                <a:ea typeface="Muli"/>
                <a:cs typeface="Muli"/>
                <a:sym typeface="Muli"/>
              </a:rPr>
              <a:t>Gestión de Parches de Seguridad</a:t>
            </a:r>
          </a:p>
          <a:p>
            <a:pPr marL="285750" indent="-285750" algn="just">
              <a:buFont typeface="Wingdings" panose="05000000000000000000" pitchFamily="2" charset="2"/>
              <a:buChar char="ü"/>
            </a:pPr>
            <a:endParaRPr lang="es-MX" sz="1200" dirty="0">
              <a:solidFill>
                <a:schemeClr val="tx1"/>
              </a:solidFill>
              <a:latin typeface="Muli"/>
              <a:ea typeface="Muli"/>
              <a:cs typeface="Muli"/>
              <a:sym typeface="Muli"/>
            </a:endParaRPr>
          </a:p>
          <a:p>
            <a:pPr marL="285750" indent="-285750" algn="just">
              <a:buFont typeface="Wingdings" panose="05000000000000000000" pitchFamily="2" charset="2"/>
              <a:buChar char="ü"/>
            </a:pPr>
            <a:r>
              <a:rPr lang="es-MX" sz="1200" dirty="0">
                <a:solidFill>
                  <a:schemeClr val="tx1"/>
                </a:solidFill>
                <a:latin typeface="Muli"/>
                <a:ea typeface="Muli"/>
                <a:cs typeface="Muli"/>
                <a:sym typeface="Muli"/>
              </a:rPr>
              <a:t>Aseguramiento de plataforma</a:t>
            </a:r>
          </a:p>
          <a:p>
            <a:pPr marL="285750" indent="-285750" algn="just">
              <a:buFont typeface="Wingdings" panose="05000000000000000000" pitchFamily="2" charset="2"/>
              <a:buChar char="ü"/>
            </a:pPr>
            <a:endParaRPr lang="es-MX" sz="1200" dirty="0">
              <a:solidFill>
                <a:schemeClr val="tx1"/>
              </a:solidFill>
              <a:latin typeface="Muli"/>
              <a:ea typeface="Muli"/>
              <a:cs typeface="Muli"/>
              <a:sym typeface="Muli"/>
            </a:endParaRPr>
          </a:p>
          <a:p>
            <a:pPr marL="285750" indent="-285750" algn="just">
              <a:buFont typeface="Wingdings" panose="05000000000000000000" pitchFamily="2" charset="2"/>
              <a:buChar char="ü"/>
            </a:pPr>
            <a:r>
              <a:rPr lang="es-MX" sz="1200" dirty="0">
                <a:solidFill>
                  <a:schemeClr val="tx1"/>
                </a:solidFill>
                <a:latin typeface="Muli"/>
                <a:ea typeface="Muli"/>
                <a:cs typeface="Muli"/>
                <a:sym typeface="Muli"/>
              </a:rPr>
              <a:t>Prevención de malware</a:t>
            </a:r>
          </a:p>
          <a:p>
            <a:pPr marL="285750" indent="-285750" algn="just">
              <a:buFont typeface="Wingdings" panose="05000000000000000000" pitchFamily="2" charset="2"/>
              <a:buChar char="ü"/>
            </a:pPr>
            <a:endParaRPr lang="es-MX" sz="1200" dirty="0">
              <a:solidFill>
                <a:schemeClr val="tx1"/>
              </a:solidFill>
              <a:latin typeface="Muli"/>
              <a:ea typeface="Muli"/>
              <a:cs typeface="Muli"/>
              <a:sym typeface="Muli"/>
            </a:endParaRPr>
          </a:p>
          <a:p>
            <a:pPr marL="285750" indent="-285750" algn="just">
              <a:buFont typeface="Wingdings" panose="05000000000000000000" pitchFamily="2" charset="2"/>
              <a:buChar char="ü"/>
            </a:pPr>
            <a:r>
              <a:rPr lang="es-MX" sz="1200" dirty="0">
                <a:solidFill>
                  <a:schemeClr val="tx1"/>
                </a:solidFill>
                <a:latin typeface="Muli"/>
                <a:ea typeface="Muli"/>
                <a:cs typeface="Muli"/>
                <a:sym typeface="Muli"/>
              </a:rPr>
              <a:t>Sensibilización y entrenamiento de usuarios</a:t>
            </a:r>
          </a:p>
        </p:txBody>
      </p:sp>
      <p:pic>
        <p:nvPicPr>
          <p:cNvPr id="8" name="Imagen 7"/>
          <p:cNvPicPr/>
          <p:nvPr/>
        </p:nvPicPr>
        <p:blipFill>
          <a:blip r:embed="rId3">
            <a:extLst>
              <a:ext uri="{28A0092B-C50C-407E-A947-70E740481C1C}">
                <a14:useLocalDpi xmlns:a14="http://schemas.microsoft.com/office/drawing/2010/main" val="0"/>
              </a:ext>
            </a:extLst>
          </a:blip>
          <a:srcRect/>
          <a:stretch>
            <a:fillRect/>
          </a:stretch>
        </p:blipFill>
        <p:spPr bwMode="auto">
          <a:xfrm>
            <a:off x="8424989" y="0"/>
            <a:ext cx="758062" cy="693682"/>
          </a:xfrm>
          <a:prstGeom prst="rect">
            <a:avLst/>
          </a:prstGeom>
          <a:noFill/>
          <a:ln>
            <a:noFill/>
          </a:ln>
        </p:spPr>
      </p:pic>
      <p:pic>
        <p:nvPicPr>
          <p:cNvPr id="9" name="Picture 4" descr="Resultado de imagen para platzi CURSO DE INTRODUCCION ALA SEGURIDAD INFORMÃTICA"/>
          <p:cNvPicPr>
            <a:picLocks noChangeAspect="1" noChangeArrowheads="1"/>
          </p:cNvPicPr>
          <p:nvPr/>
        </p:nvPicPr>
        <p:blipFill rotWithShape="1">
          <a:blip r:embed="rId4">
            <a:extLst>
              <a:ext uri="{28A0092B-C50C-407E-A947-70E740481C1C}">
                <a14:useLocalDpi xmlns:a14="http://schemas.microsoft.com/office/drawing/2010/main" val="0"/>
              </a:ext>
            </a:extLst>
          </a:blip>
          <a:srcRect l="9672" t="30147" r="67830" b="26796"/>
          <a:stretch/>
        </p:blipFill>
        <p:spPr bwMode="auto">
          <a:xfrm>
            <a:off x="0" y="0"/>
            <a:ext cx="536029" cy="536029"/>
          </a:xfrm>
          <a:prstGeom prst="ellipse">
            <a:avLst/>
          </a:prstGeom>
          <a:noFill/>
          <a:extLst>
            <a:ext uri="{909E8E84-426E-40DD-AFC4-6F175D3DCCD1}">
              <a14:hiddenFill xmlns:a14="http://schemas.microsoft.com/office/drawing/2010/main">
                <a:solidFill>
                  <a:srgbClr val="FFFFFF"/>
                </a:solidFill>
              </a14:hiddenFill>
            </a:ext>
          </a:extLst>
        </p:spPr>
      </p:pic>
      <p:pic>
        <p:nvPicPr>
          <p:cNvPr id="10" name="Picture 4" descr="Resultado de imagen para platzi CURSO DE INTRODUCCION ALA SEGURIDAD INFORMÃTICA"/>
          <p:cNvPicPr>
            <a:picLocks noChangeAspect="1" noChangeArrowheads="1"/>
          </p:cNvPicPr>
          <p:nvPr/>
        </p:nvPicPr>
        <p:blipFill rotWithShape="1">
          <a:blip r:embed="rId4">
            <a:extLst>
              <a:ext uri="{28A0092B-C50C-407E-A947-70E740481C1C}">
                <a14:useLocalDpi xmlns:a14="http://schemas.microsoft.com/office/drawing/2010/main" val="0"/>
              </a:ext>
            </a:extLst>
          </a:blip>
          <a:srcRect l="81951" t="4496" r="2612" b="85427"/>
          <a:stretch/>
        </p:blipFill>
        <p:spPr bwMode="auto">
          <a:xfrm>
            <a:off x="0" y="4759863"/>
            <a:ext cx="1124607" cy="38358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51"/>
        <p:cNvGrpSpPr/>
        <p:nvPr/>
      </p:nvGrpSpPr>
      <p:grpSpPr>
        <a:xfrm>
          <a:off x="0" y="0"/>
          <a:ext cx="0" cy="0"/>
          <a:chOff x="0" y="0"/>
          <a:chExt cx="0" cy="0"/>
        </a:xfrm>
      </p:grpSpPr>
      <p:sp>
        <p:nvSpPr>
          <p:cNvPr id="352" name="Google Shape;352;p41"/>
          <p:cNvSpPr txBox="1">
            <a:spLocks noGrp="1"/>
          </p:cNvSpPr>
          <p:nvPr>
            <p:ph type="title"/>
          </p:nvPr>
        </p:nvSpPr>
        <p:spPr>
          <a:xfrm>
            <a:off x="1190100" y="144719"/>
            <a:ext cx="6763800" cy="503100"/>
          </a:xfrm>
          <a:prstGeom prst="rect">
            <a:avLst/>
          </a:prstGeom>
        </p:spPr>
        <p:txBody>
          <a:bodyPr spcFirstLastPara="1" wrap="square" lIns="91425" tIns="91425" rIns="91425" bIns="91425" anchor="t" anchorCtr="0">
            <a:noAutofit/>
          </a:bodyPr>
          <a:lstStyle/>
          <a:p>
            <a:r>
              <a:rPr lang="es-MX" dirty="0">
                <a:solidFill>
                  <a:schemeClr val="bg1"/>
                </a:solidFill>
                <a:latin typeface="Muli" panose="020B0604020202020204" charset="0"/>
              </a:rPr>
              <a:t>Recomendaciones para la atención y manejo de incidentes de seguridad</a:t>
            </a:r>
            <a:endParaRPr lang="es-EC" dirty="0">
              <a:solidFill>
                <a:schemeClr val="bg1"/>
              </a:solidFill>
              <a:latin typeface="Muli" panose="020B0604020202020204" charset="0"/>
            </a:endParaRPr>
          </a:p>
        </p:txBody>
      </p:sp>
      <p:sp>
        <p:nvSpPr>
          <p:cNvPr id="353" name="Google Shape;353;p41"/>
          <p:cNvSpPr txBox="1"/>
          <p:nvPr/>
        </p:nvSpPr>
        <p:spPr>
          <a:xfrm>
            <a:off x="346842" y="1239397"/>
            <a:ext cx="4046482" cy="3605047"/>
          </a:xfrm>
          <a:prstGeom prst="rect">
            <a:avLst/>
          </a:prstGeom>
          <a:noFill/>
          <a:ln w="114300" cap="rnd" cmpd="sng">
            <a:solidFill>
              <a:srgbClr val="00B2FF"/>
            </a:solidFill>
            <a:prstDash val="solid"/>
            <a:miter lim="8000"/>
            <a:headEnd type="none" w="sm" len="sm"/>
            <a:tailEnd type="none" w="sm" len="sm"/>
          </a:ln>
        </p:spPr>
        <p:txBody>
          <a:bodyPr spcFirstLastPara="1" wrap="square" lIns="91425" tIns="91425" rIns="91425" bIns="91425" anchor="ctr" anchorCtr="0">
            <a:noAutofit/>
          </a:bodyPr>
          <a:lstStyle/>
          <a:p>
            <a:pPr lvl="0" algn="ctr"/>
            <a:endParaRPr lang="es-MX" sz="2400" b="1" dirty="0" smtClean="0"/>
          </a:p>
          <a:p>
            <a:pPr lvl="0" algn="ctr"/>
            <a:r>
              <a:rPr lang="es-MX" sz="2400" b="1" dirty="0" smtClean="0"/>
              <a:t>Fase </a:t>
            </a:r>
            <a:r>
              <a:rPr lang="es-MX" sz="2400" b="1" dirty="0"/>
              <a:t>2: Detección y </a:t>
            </a:r>
            <a:r>
              <a:rPr lang="es-MX" sz="2400" b="1" dirty="0" smtClean="0"/>
              <a:t>Análisis</a:t>
            </a:r>
          </a:p>
          <a:p>
            <a:pPr algn="just"/>
            <a:r>
              <a:rPr lang="es-MX" sz="1200" dirty="0"/>
              <a:t>Si mantienes unos buenos indicadores y un completo monitoreo de toda tu infraestructura tecnológica, podrás detectar oportunamente señales de alerta que te permitan identificar un posible evento aislado que tenga el potencial de convertirse en un importante incidente que afecte la seguridad de tu compañía. La clave en esta fase radica en el monitoreo del performance de tu infraestructura TI, generalmente algunos de estos elementos son</a:t>
            </a:r>
            <a:r>
              <a:rPr lang="es-MX" sz="1200" dirty="0" smtClean="0"/>
              <a:t>:</a:t>
            </a:r>
          </a:p>
          <a:p>
            <a:pPr algn="just"/>
            <a:endParaRPr lang="es-MX" sz="1200" dirty="0"/>
          </a:p>
          <a:p>
            <a:pPr marL="171450" indent="-171450" algn="just">
              <a:buFont typeface="Wingdings" panose="05000000000000000000" pitchFamily="2" charset="2"/>
              <a:buChar char="v"/>
            </a:pPr>
            <a:r>
              <a:rPr lang="es-MX" sz="1200" dirty="0"/>
              <a:t>Alertas en sistemas de seguridad</a:t>
            </a:r>
          </a:p>
          <a:p>
            <a:pPr marL="171450" indent="-171450" algn="just">
              <a:buFont typeface="Wingdings" panose="05000000000000000000" pitchFamily="2" charset="2"/>
              <a:buChar char="v"/>
            </a:pPr>
            <a:r>
              <a:rPr lang="es-MX" sz="1200" dirty="0"/>
              <a:t>Caídas de servidores</a:t>
            </a:r>
          </a:p>
          <a:p>
            <a:pPr marL="171450" indent="-171450" algn="just">
              <a:buFont typeface="Wingdings" panose="05000000000000000000" pitchFamily="2" charset="2"/>
              <a:buChar char="v"/>
            </a:pPr>
            <a:r>
              <a:rPr lang="es-MX" sz="1200" dirty="0"/>
              <a:t>Reportes de usuarios</a:t>
            </a:r>
          </a:p>
          <a:p>
            <a:pPr marL="171450" indent="-171450" algn="just">
              <a:buFont typeface="Wingdings" panose="05000000000000000000" pitchFamily="2" charset="2"/>
              <a:buChar char="v"/>
            </a:pPr>
            <a:r>
              <a:rPr lang="es-MX" sz="1200" dirty="0"/>
              <a:t>Software antivirus dando informes</a:t>
            </a:r>
          </a:p>
          <a:p>
            <a:pPr marL="171450" indent="-171450" algn="just">
              <a:buFont typeface="Wingdings" panose="05000000000000000000" pitchFamily="2" charset="2"/>
              <a:buChar char="v"/>
            </a:pPr>
            <a:r>
              <a:rPr lang="es-MX" sz="1200" dirty="0"/>
              <a:t>Otros funcionamientos fuera de lo normal del sistema</a:t>
            </a:r>
          </a:p>
          <a:p>
            <a:pPr lvl="0" algn="ctr"/>
            <a:endParaRPr sz="2400" b="1" dirty="0">
              <a:solidFill>
                <a:srgbClr val="00B2FF"/>
              </a:solidFill>
              <a:latin typeface="Muli"/>
              <a:ea typeface="Muli"/>
              <a:cs typeface="Muli"/>
              <a:sym typeface="Muli"/>
            </a:endParaRPr>
          </a:p>
        </p:txBody>
      </p:sp>
      <p:sp>
        <p:nvSpPr>
          <p:cNvPr id="358" name="Google Shape;358;p41"/>
          <p:cNvSpPr txBox="1">
            <a:spLocks noGrp="1"/>
          </p:cNvSpPr>
          <p:nvPr>
            <p:ph type="sldNum" idx="12"/>
          </p:nvPr>
        </p:nvSpPr>
        <p:spPr>
          <a:xfrm>
            <a:off x="4297659" y="4749851"/>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28</a:t>
            </a:fld>
            <a:endParaRPr/>
          </a:p>
        </p:txBody>
      </p:sp>
      <p:sp>
        <p:nvSpPr>
          <p:cNvPr id="9" name="Google Shape;353;p41"/>
          <p:cNvSpPr txBox="1"/>
          <p:nvPr/>
        </p:nvSpPr>
        <p:spPr>
          <a:xfrm>
            <a:off x="4807485" y="1245145"/>
            <a:ext cx="4046482" cy="3605047"/>
          </a:xfrm>
          <a:prstGeom prst="rect">
            <a:avLst/>
          </a:prstGeom>
          <a:noFill/>
          <a:ln w="114300" cap="rnd" cmpd="sng">
            <a:solidFill>
              <a:srgbClr val="00B2FF"/>
            </a:solidFill>
            <a:prstDash val="solid"/>
            <a:miter lim="8000"/>
            <a:headEnd type="none" w="sm" len="sm"/>
            <a:tailEnd type="none" w="sm" len="sm"/>
          </a:ln>
        </p:spPr>
        <p:txBody>
          <a:bodyPr spcFirstLastPara="1" wrap="square" lIns="91425" tIns="91425" rIns="91425" bIns="91425" anchor="ctr" anchorCtr="0">
            <a:noAutofit/>
          </a:bodyPr>
          <a:lstStyle/>
          <a:p>
            <a:pPr lvl="0" algn="just"/>
            <a:r>
              <a:rPr lang="es-MX" sz="2400" b="1" dirty="0" smtClean="0"/>
              <a:t>Fase </a:t>
            </a:r>
            <a:r>
              <a:rPr lang="es-MX" sz="2400" b="1" dirty="0"/>
              <a:t>3: Identificación</a:t>
            </a:r>
            <a:r>
              <a:rPr lang="es-MX" sz="2400" dirty="0"/>
              <a:t/>
            </a:r>
            <a:br>
              <a:rPr lang="es-MX" sz="2400" dirty="0"/>
            </a:br>
            <a:r>
              <a:rPr lang="es-MX" sz="1600" dirty="0"/>
              <a:t>En esta fase ya estamos seguros que ha ocurrido un incidente de seguridad, el paso a seguir es identificar el tipo de incidente ocurrido y si ha ocurrido más de uno para posteriormente priorizarlos dependiendo de su impacto.</a:t>
            </a:r>
            <a:endParaRPr sz="1600" b="1" dirty="0">
              <a:solidFill>
                <a:srgbClr val="00B2FF"/>
              </a:solidFill>
              <a:latin typeface="Muli"/>
              <a:ea typeface="Muli"/>
              <a:cs typeface="Muli"/>
              <a:sym typeface="Muli"/>
            </a:endParaRPr>
          </a:p>
        </p:txBody>
      </p:sp>
      <p:pic>
        <p:nvPicPr>
          <p:cNvPr id="10" name="Imagen 9"/>
          <p:cNvPicPr/>
          <p:nvPr/>
        </p:nvPicPr>
        <p:blipFill>
          <a:blip r:embed="rId4">
            <a:extLst>
              <a:ext uri="{28A0092B-C50C-407E-A947-70E740481C1C}">
                <a14:useLocalDpi xmlns:a14="http://schemas.microsoft.com/office/drawing/2010/main" val="0"/>
              </a:ext>
            </a:extLst>
          </a:blip>
          <a:srcRect/>
          <a:stretch>
            <a:fillRect/>
          </a:stretch>
        </p:blipFill>
        <p:spPr bwMode="auto">
          <a:xfrm>
            <a:off x="8424989" y="0"/>
            <a:ext cx="758062" cy="693682"/>
          </a:xfrm>
          <a:prstGeom prst="rect">
            <a:avLst/>
          </a:prstGeom>
          <a:noFill/>
          <a:ln>
            <a:noFill/>
          </a:ln>
        </p:spPr>
      </p:pic>
      <p:pic>
        <p:nvPicPr>
          <p:cNvPr id="11" name="Picture 4" descr="Resultado de imagen para platzi CURSO DE INTRODUCCION ALA SEGURIDAD INFORMÃTICA"/>
          <p:cNvPicPr>
            <a:picLocks noChangeAspect="1" noChangeArrowheads="1"/>
          </p:cNvPicPr>
          <p:nvPr/>
        </p:nvPicPr>
        <p:blipFill rotWithShape="1">
          <a:blip r:embed="rId5">
            <a:extLst>
              <a:ext uri="{28A0092B-C50C-407E-A947-70E740481C1C}">
                <a14:useLocalDpi xmlns:a14="http://schemas.microsoft.com/office/drawing/2010/main" val="0"/>
              </a:ext>
            </a:extLst>
          </a:blip>
          <a:srcRect l="9672" t="30147" r="67830" b="26796"/>
          <a:stretch/>
        </p:blipFill>
        <p:spPr bwMode="auto">
          <a:xfrm>
            <a:off x="0" y="0"/>
            <a:ext cx="536029" cy="536029"/>
          </a:xfrm>
          <a:prstGeom prst="ellipse">
            <a:avLst/>
          </a:prstGeom>
          <a:noFill/>
          <a:extLst>
            <a:ext uri="{909E8E84-426E-40DD-AFC4-6F175D3DCCD1}">
              <a14:hiddenFill xmlns:a14="http://schemas.microsoft.com/office/drawing/2010/main">
                <a:solidFill>
                  <a:srgbClr val="FFFFFF"/>
                </a:solidFill>
              </a14:hiddenFill>
            </a:ext>
          </a:extLst>
        </p:spPr>
      </p:pic>
      <p:pic>
        <p:nvPicPr>
          <p:cNvPr id="12" name="Picture 4" descr="Resultado de imagen para platzi CURSO DE INTRODUCCION ALA SEGURIDAD INFORMÃTICA"/>
          <p:cNvPicPr>
            <a:picLocks noChangeAspect="1" noChangeArrowheads="1"/>
          </p:cNvPicPr>
          <p:nvPr/>
        </p:nvPicPr>
        <p:blipFill rotWithShape="1">
          <a:blip r:embed="rId5">
            <a:extLst>
              <a:ext uri="{28A0092B-C50C-407E-A947-70E740481C1C}">
                <a14:useLocalDpi xmlns:a14="http://schemas.microsoft.com/office/drawing/2010/main" val="0"/>
              </a:ext>
            </a:extLst>
          </a:blip>
          <a:srcRect l="81951" t="4496" r="2612" b="85427"/>
          <a:stretch/>
        </p:blipFill>
        <p:spPr bwMode="auto">
          <a:xfrm>
            <a:off x="0" y="4759863"/>
            <a:ext cx="1124607" cy="383587"/>
          </a:xfrm>
          <a:prstGeom prst="rect">
            <a:avLst/>
          </a:prstGeom>
          <a:noFill/>
          <a:extLst>
            <a:ext uri="{909E8E84-426E-40DD-AFC4-6F175D3DCCD1}">
              <a14:hiddenFill xmlns:a14="http://schemas.microsoft.com/office/drawing/2010/main">
                <a:solidFill>
                  <a:srgbClr val="FFFFFF"/>
                </a:solidFill>
              </a14:hiddenFill>
            </a:ext>
          </a:extLst>
        </p:spPr>
      </p:pic>
      <p:sp>
        <p:nvSpPr>
          <p:cNvPr id="13" name="Google Shape;648;p51"/>
          <p:cNvSpPr/>
          <p:nvPr/>
        </p:nvSpPr>
        <p:spPr>
          <a:xfrm>
            <a:off x="3460113" y="4132188"/>
            <a:ext cx="356204" cy="356204"/>
          </a:xfrm>
          <a:custGeom>
            <a:avLst/>
            <a:gdLst/>
            <a:ahLst/>
            <a:cxnLst/>
            <a:rect l="l" t="t" r="r" b="b"/>
            <a:pathLst>
              <a:path w="16952" h="16952" fill="none" extrusionOk="0">
                <a:moveTo>
                  <a:pt x="16173" y="7015"/>
                </a:moveTo>
                <a:lnTo>
                  <a:pt x="14419" y="6820"/>
                </a:lnTo>
                <a:lnTo>
                  <a:pt x="14419" y="6820"/>
                </a:lnTo>
                <a:lnTo>
                  <a:pt x="14322" y="6479"/>
                </a:lnTo>
                <a:lnTo>
                  <a:pt x="14175" y="6114"/>
                </a:lnTo>
                <a:lnTo>
                  <a:pt x="14029" y="5773"/>
                </a:lnTo>
                <a:lnTo>
                  <a:pt x="13859" y="5432"/>
                </a:lnTo>
                <a:lnTo>
                  <a:pt x="14955" y="4068"/>
                </a:lnTo>
                <a:lnTo>
                  <a:pt x="14955" y="4068"/>
                </a:lnTo>
                <a:lnTo>
                  <a:pt x="15028" y="3922"/>
                </a:lnTo>
                <a:lnTo>
                  <a:pt x="15077" y="3776"/>
                </a:lnTo>
                <a:lnTo>
                  <a:pt x="15125" y="3630"/>
                </a:lnTo>
                <a:lnTo>
                  <a:pt x="15125" y="3484"/>
                </a:lnTo>
                <a:lnTo>
                  <a:pt x="15101" y="3313"/>
                </a:lnTo>
                <a:lnTo>
                  <a:pt x="15052" y="3167"/>
                </a:lnTo>
                <a:lnTo>
                  <a:pt x="14979" y="3021"/>
                </a:lnTo>
                <a:lnTo>
                  <a:pt x="14882" y="2899"/>
                </a:lnTo>
                <a:lnTo>
                  <a:pt x="14054" y="2071"/>
                </a:lnTo>
                <a:lnTo>
                  <a:pt x="14054" y="2071"/>
                </a:lnTo>
                <a:lnTo>
                  <a:pt x="13932" y="1974"/>
                </a:lnTo>
                <a:lnTo>
                  <a:pt x="13786" y="1901"/>
                </a:lnTo>
                <a:lnTo>
                  <a:pt x="13640" y="1852"/>
                </a:lnTo>
                <a:lnTo>
                  <a:pt x="13469" y="1827"/>
                </a:lnTo>
                <a:lnTo>
                  <a:pt x="13323" y="1827"/>
                </a:lnTo>
                <a:lnTo>
                  <a:pt x="13177" y="1876"/>
                </a:lnTo>
                <a:lnTo>
                  <a:pt x="13031" y="1925"/>
                </a:lnTo>
                <a:lnTo>
                  <a:pt x="12885" y="2022"/>
                </a:lnTo>
                <a:lnTo>
                  <a:pt x="11521" y="3094"/>
                </a:lnTo>
                <a:lnTo>
                  <a:pt x="11521" y="3094"/>
                </a:lnTo>
                <a:lnTo>
                  <a:pt x="11180" y="2923"/>
                </a:lnTo>
                <a:lnTo>
                  <a:pt x="10839" y="2777"/>
                </a:lnTo>
                <a:lnTo>
                  <a:pt x="10473" y="2631"/>
                </a:lnTo>
                <a:lnTo>
                  <a:pt x="10133" y="2534"/>
                </a:lnTo>
                <a:lnTo>
                  <a:pt x="9938" y="780"/>
                </a:lnTo>
                <a:lnTo>
                  <a:pt x="9938" y="780"/>
                </a:lnTo>
                <a:lnTo>
                  <a:pt x="9889" y="634"/>
                </a:lnTo>
                <a:lnTo>
                  <a:pt x="9840" y="488"/>
                </a:lnTo>
                <a:lnTo>
                  <a:pt x="9743" y="342"/>
                </a:lnTo>
                <a:lnTo>
                  <a:pt x="9645" y="244"/>
                </a:lnTo>
                <a:lnTo>
                  <a:pt x="9499" y="147"/>
                </a:lnTo>
                <a:lnTo>
                  <a:pt x="9378" y="74"/>
                </a:lnTo>
                <a:lnTo>
                  <a:pt x="9231" y="25"/>
                </a:lnTo>
                <a:lnTo>
                  <a:pt x="9061" y="1"/>
                </a:lnTo>
                <a:lnTo>
                  <a:pt x="7892" y="1"/>
                </a:lnTo>
                <a:lnTo>
                  <a:pt x="7892" y="1"/>
                </a:lnTo>
                <a:lnTo>
                  <a:pt x="7721" y="25"/>
                </a:lnTo>
                <a:lnTo>
                  <a:pt x="7575" y="74"/>
                </a:lnTo>
                <a:lnTo>
                  <a:pt x="7453" y="147"/>
                </a:lnTo>
                <a:lnTo>
                  <a:pt x="7307" y="244"/>
                </a:lnTo>
                <a:lnTo>
                  <a:pt x="7210" y="342"/>
                </a:lnTo>
                <a:lnTo>
                  <a:pt x="7112" y="488"/>
                </a:lnTo>
                <a:lnTo>
                  <a:pt x="7064" y="634"/>
                </a:lnTo>
                <a:lnTo>
                  <a:pt x="7015" y="780"/>
                </a:lnTo>
                <a:lnTo>
                  <a:pt x="6820" y="2534"/>
                </a:lnTo>
                <a:lnTo>
                  <a:pt x="6820" y="2534"/>
                </a:lnTo>
                <a:lnTo>
                  <a:pt x="6479" y="2631"/>
                </a:lnTo>
                <a:lnTo>
                  <a:pt x="6114" y="2777"/>
                </a:lnTo>
                <a:lnTo>
                  <a:pt x="5773" y="2923"/>
                </a:lnTo>
                <a:lnTo>
                  <a:pt x="5432" y="3094"/>
                </a:lnTo>
                <a:lnTo>
                  <a:pt x="4068" y="2022"/>
                </a:lnTo>
                <a:lnTo>
                  <a:pt x="4068" y="2022"/>
                </a:lnTo>
                <a:lnTo>
                  <a:pt x="3922" y="1925"/>
                </a:lnTo>
                <a:lnTo>
                  <a:pt x="3776" y="1876"/>
                </a:lnTo>
                <a:lnTo>
                  <a:pt x="3630" y="1827"/>
                </a:lnTo>
                <a:lnTo>
                  <a:pt x="3484" y="1827"/>
                </a:lnTo>
                <a:lnTo>
                  <a:pt x="3313" y="1852"/>
                </a:lnTo>
                <a:lnTo>
                  <a:pt x="3167" y="1901"/>
                </a:lnTo>
                <a:lnTo>
                  <a:pt x="3021" y="1974"/>
                </a:lnTo>
                <a:lnTo>
                  <a:pt x="2899" y="2071"/>
                </a:lnTo>
                <a:lnTo>
                  <a:pt x="2071" y="2899"/>
                </a:lnTo>
                <a:lnTo>
                  <a:pt x="2071" y="2899"/>
                </a:lnTo>
                <a:lnTo>
                  <a:pt x="1974" y="3021"/>
                </a:lnTo>
                <a:lnTo>
                  <a:pt x="1901" y="3167"/>
                </a:lnTo>
                <a:lnTo>
                  <a:pt x="1852" y="3313"/>
                </a:lnTo>
                <a:lnTo>
                  <a:pt x="1827" y="3484"/>
                </a:lnTo>
                <a:lnTo>
                  <a:pt x="1827" y="3630"/>
                </a:lnTo>
                <a:lnTo>
                  <a:pt x="1876" y="3776"/>
                </a:lnTo>
                <a:lnTo>
                  <a:pt x="1925" y="3922"/>
                </a:lnTo>
                <a:lnTo>
                  <a:pt x="2022" y="4068"/>
                </a:lnTo>
                <a:lnTo>
                  <a:pt x="3094" y="5432"/>
                </a:lnTo>
                <a:lnTo>
                  <a:pt x="3094" y="5432"/>
                </a:lnTo>
                <a:lnTo>
                  <a:pt x="2923" y="5773"/>
                </a:lnTo>
                <a:lnTo>
                  <a:pt x="2777" y="6114"/>
                </a:lnTo>
                <a:lnTo>
                  <a:pt x="2631" y="6479"/>
                </a:lnTo>
                <a:lnTo>
                  <a:pt x="2534" y="6820"/>
                </a:lnTo>
                <a:lnTo>
                  <a:pt x="780" y="7015"/>
                </a:lnTo>
                <a:lnTo>
                  <a:pt x="780" y="7015"/>
                </a:lnTo>
                <a:lnTo>
                  <a:pt x="634" y="7064"/>
                </a:lnTo>
                <a:lnTo>
                  <a:pt x="488" y="7112"/>
                </a:lnTo>
                <a:lnTo>
                  <a:pt x="342" y="7210"/>
                </a:lnTo>
                <a:lnTo>
                  <a:pt x="244" y="7307"/>
                </a:lnTo>
                <a:lnTo>
                  <a:pt x="147" y="7453"/>
                </a:lnTo>
                <a:lnTo>
                  <a:pt x="74" y="7575"/>
                </a:lnTo>
                <a:lnTo>
                  <a:pt x="25" y="7721"/>
                </a:lnTo>
                <a:lnTo>
                  <a:pt x="1" y="7892"/>
                </a:lnTo>
                <a:lnTo>
                  <a:pt x="1" y="9061"/>
                </a:lnTo>
                <a:lnTo>
                  <a:pt x="1" y="9061"/>
                </a:lnTo>
                <a:lnTo>
                  <a:pt x="25" y="9231"/>
                </a:lnTo>
                <a:lnTo>
                  <a:pt x="74" y="9377"/>
                </a:lnTo>
                <a:lnTo>
                  <a:pt x="147" y="9499"/>
                </a:lnTo>
                <a:lnTo>
                  <a:pt x="244" y="9645"/>
                </a:lnTo>
                <a:lnTo>
                  <a:pt x="342" y="9743"/>
                </a:lnTo>
                <a:lnTo>
                  <a:pt x="488" y="9840"/>
                </a:lnTo>
                <a:lnTo>
                  <a:pt x="634" y="9889"/>
                </a:lnTo>
                <a:lnTo>
                  <a:pt x="780" y="9938"/>
                </a:lnTo>
                <a:lnTo>
                  <a:pt x="2534" y="10132"/>
                </a:lnTo>
                <a:lnTo>
                  <a:pt x="2534" y="10132"/>
                </a:lnTo>
                <a:lnTo>
                  <a:pt x="2631" y="10473"/>
                </a:lnTo>
                <a:lnTo>
                  <a:pt x="2777" y="10839"/>
                </a:lnTo>
                <a:lnTo>
                  <a:pt x="2923" y="11180"/>
                </a:lnTo>
                <a:lnTo>
                  <a:pt x="3094" y="11521"/>
                </a:lnTo>
                <a:lnTo>
                  <a:pt x="2022" y="12885"/>
                </a:lnTo>
                <a:lnTo>
                  <a:pt x="2022" y="12885"/>
                </a:lnTo>
                <a:lnTo>
                  <a:pt x="1925" y="13031"/>
                </a:lnTo>
                <a:lnTo>
                  <a:pt x="1876" y="13177"/>
                </a:lnTo>
                <a:lnTo>
                  <a:pt x="1827" y="13323"/>
                </a:lnTo>
                <a:lnTo>
                  <a:pt x="1827" y="13469"/>
                </a:lnTo>
                <a:lnTo>
                  <a:pt x="1852" y="13640"/>
                </a:lnTo>
                <a:lnTo>
                  <a:pt x="1901" y="13786"/>
                </a:lnTo>
                <a:lnTo>
                  <a:pt x="1974" y="13932"/>
                </a:lnTo>
                <a:lnTo>
                  <a:pt x="2071" y="14054"/>
                </a:lnTo>
                <a:lnTo>
                  <a:pt x="2899" y="14882"/>
                </a:lnTo>
                <a:lnTo>
                  <a:pt x="2899" y="14882"/>
                </a:lnTo>
                <a:lnTo>
                  <a:pt x="3021" y="14979"/>
                </a:lnTo>
                <a:lnTo>
                  <a:pt x="3167" y="15052"/>
                </a:lnTo>
                <a:lnTo>
                  <a:pt x="3313" y="15101"/>
                </a:lnTo>
                <a:lnTo>
                  <a:pt x="3484" y="15125"/>
                </a:lnTo>
                <a:lnTo>
                  <a:pt x="3630" y="15125"/>
                </a:lnTo>
                <a:lnTo>
                  <a:pt x="3776" y="15077"/>
                </a:lnTo>
                <a:lnTo>
                  <a:pt x="3922" y="15028"/>
                </a:lnTo>
                <a:lnTo>
                  <a:pt x="4068" y="14955"/>
                </a:lnTo>
                <a:lnTo>
                  <a:pt x="5432" y="13859"/>
                </a:lnTo>
                <a:lnTo>
                  <a:pt x="5432" y="13859"/>
                </a:lnTo>
                <a:lnTo>
                  <a:pt x="5773" y="14029"/>
                </a:lnTo>
                <a:lnTo>
                  <a:pt x="6114" y="14175"/>
                </a:lnTo>
                <a:lnTo>
                  <a:pt x="6479" y="14322"/>
                </a:lnTo>
                <a:lnTo>
                  <a:pt x="6820" y="14419"/>
                </a:lnTo>
                <a:lnTo>
                  <a:pt x="7015" y="16173"/>
                </a:lnTo>
                <a:lnTo>
                  <a:pt x="7015" y="16173"/>
                </a:lnTo>
                <a:lnTo>
                  <a:pt x="7064" y="16319"/>
                </a:lnTo>
                <a:lnTo>
                  <a:pt x="7112" y="16465"/>
                </a:lnTo>
                <a:lnTo>
                  <a:pt x="7210" y="16611"/>
                </a:lnTo>
                <a:lnTo>
                  <a:pt x="7307" y="16708"/>
                </a:lnTo>
                <a:lnTo>
                  <a:pt x="7453" y="16806"/>
                </a:lnTo>
                <a:lnTo>
                  <a:pt x="7575" y="16879"/>
                </a:lnTo>
                <a:lnTo>
                  <a:pt x="7721" y="16928"/>
                </a:lnTo>
                <a:lnTo>
                  <a:pt x="7892" y="16952"/>
                </a:lnTo>
                <a:lnTo>
                  <a:pt x="9061" y="16952"/>
                </a:lnTo>
                <a:lnTo>
                  <a:pt x="9061" y="16952"/>
                </a:lnTo>
                <a:lnTo>
                  <a:pt x="9231" y="16928"/>
                </a:lnTo>
                <a:lnTo>
                  <a:pt x="9378" y="16879"/>
                </a:lnTo>
                <a:lnTo>
                  <a:pt x="9499" y="16806"/>
                </a:lnTo>
                <a:lnTo>
                  <a:pt x="9645" y="16708"/>
                </a:lnTo>
                <a:lnTo>
                  <a:pt x="9743" y="16611"/>
                </a:lnTo>
                <a:lnTo>
                  <a:pt x="9840" y="16465"/>
                </a:lnTo>
                <a:lnTo>
                  <a:pt x="9889" y="16319"/>
                </a:lnTo>
                <a:lnTo>
                  <a:pt x="9938" y="16173"/>
                </a:lnTo>
                <a:lnTo>
                  <a:pt x="10133" y="14419"/>
                </a:lnTo>
                <a:lnTo>
                  <a:pt x="10133" y="14419"/>
                </a:lnTo>
                <a:lnTo>
                  <a:pt x="10473" y="14322"/>
                </a:lnTo>
                <a:lnTo>
                  <a:pt x="10839" y="14175"/>
                </a:lnTo>
                <a:lnTo>
                  <a:pt x="11180" y="14029"/>
                </a:lnTo>
                <a:lnTo>
                  <a:pt x="11521" y="13859"/>
                </a:lnTo>
                <a:lnTo>
                  <a:pt x="12885" y="14955"/>
                </a:lnTo>
                <a:lnTo>
                  <a:pt x="12885" y="14955"/>
                </a:lnTo>
                <a:lnTo>
                  <a:pt x="13031" y="15028"/>
                </a:lnTo>
                <a:lnTo>
                  <a:pt x="13177" y="15077"/>
                </a:lnTo>
                <a:lnTo>
                  <a:pt x="13323" y="15125"/>
                </a:lnTo>
                <a:lnTo>
                  <a:pt x="13469" y="15125"/>
                </a:lnTo>
                <a:lnTo>
                  <a:pt x="13640" y="15101"/>
                </a:lnTo>
                <a:lnTo>
                  <a:pt x="13786" y="15052"/>
                </a:lnTo>
                <a:lnTo>
                  <a:pt x="13932" y="14979"/>
                </a:lnTo>
                <a:lnTo>
                  <a:pt x="14054" y="14882"/>
                </a:lnTo>
                <a:lnTo>
                  <a:pt x="14882" y="14054"/>
                </a:lnTo>
                <a:lnTo>
                  <a:pt x="14882" y="14054"/>
                </a:lnTo>
                <a:lnTo>
                  <a:pt x="14979" y="13932"/>
                </a:lnTo>
                <a:lnTo>
                  <a:pt x="15052" y="13786"/>
                </a:lnTo>
                <a:lnTo>
                  <a:pt x="15101" y="13640"/>
                </a:lnTo>
                <a:lnTo>
                  <a:pt x="15125" y="13469"/>
                </a:lnTo>
                <a:lnTo>
                  <a:pt x="15125" y="13323"/>
                </a:lnTo>
                <a:lnTo>
                  <a:pt x="15077" y="13177"/>
                </a:lnTo>
                <a:lnTo>
                  <a:pt x="15028" y="13031"/>
                </a:lnTo>
                <a:lnTo>
                  <a:pt x="14955" y="12885"/>
                </a:lnTo>
                <a:lnTo>
                  <a:pt x="13859" y="11521"/>
                </a:lnTo>
                <a:lnTo>
                  <a:pt x="13859" y="11521"/>
                </a:lnTo>
                <a:lnTo>
                  <a:pt x="14029" y="11180"/>
                </a:lnTo>
                <a:lnTo>
                  <a:pt x="14175" y="10839"/>
                </a:lnTo>
                <a:lnTo>
                  <a:pt x="14322" y="10473"/>
                </a:lnTo>
                <a:lnTo>
                  <a:pt x="14419" y="10132"/>
                </a:lnTo>
                <a:lnTo>
                  <a:pt x="16173" y="9938"/>
                </a:lnTo>
                <a:lnTo>
                  <a:pt x="16173" y="9938"/>
                </a:lnTo>
                <a:lnTo>
                  <a:pt x="16319" y="9889"/>
                </a:lnTo>
                <a:lnTo>
                  <a:pt x="16465" y="9840"/>
                </a:lnTo>
                <a:lnTo>
                  <a:pt x="16611" y="9743"/>
                </a:lnTo>
                <a:lnTo>
                  <a:pt x="16708" y="9645"/>
                </a:lnTo>
                <a:lnTo>
                  <a:pt x="16806" y="9499"/>
                </a:lnTo>
                <a:lnTo>
                  <a:pt x="16879" y="9377"/>
                </a:lnTo>
                <a:lnTo>
                  <a:pt x="16928" y="9231"/>
                </a:lnTo>
                <a:lnTo>
                  <a:pt x="16952" y="9061"/>
                </a:lnTo>
                <a:lnTo>
                  <a:pt x="16952" y="7892"/>
                </a:lnTo>
                <a:lnTo>
                  <a:pt x="16952" y="7892"/>
                </a:lnTo>
                <a:lnTo>
                  <a:pt x="16928" y="7721"/>
                </a:lnTo>
                <a:lnTo>
                  <a:pt x="16879" y="7575"/>
                </a:lnTo>
                <a:lnTo>
                  <a:pt x="16806" y="7453"/>
                </a:lnTo>
                <a:lnTo>
                  <a:pt x="16708" y="7307"/>
                </a:lnTo>
                <a:lnTo>
                  <a:pt x="16611" y="7210"/>
                </a:lnTo>
                <a:lnTo>
                  <a:pt x="16465" y="7112"/>
                </a:lnTo>
                <a:lnTo>
                  <a:pt x="16319" y="7064"/>
                </a:lnTo>
                <a:lnTo>
                  <a:pt x="16173" y="7015"/>
                </a:lnTo>
                <a:lnTo>
                  <a:pt x="16173" y="7015"/>
                </a:lnTo>
                <a:close/>
                <a:moveTo>
                  <a:pt x="10425" y="10425"/>
                </a:moveTo>
                <a:lnTo>
                  <a:pt x="10425" y="10425"/>
                </a:lnTo>
                <a:lnTo>
                  <a:pt x="10206" y="10620"/>
                </a:lnTo>
                <a:lnTo>
                  <a:pt x="9986" y="10766"/>
                </a:lnTo>
                <a:lnTo>
                  <a:pt x="9767" y="10912"/>
                </a:lnTo>
                <a:lnTo>
                  <a:pt x="9524" y="11034"/>
                </a:lnTo>
                <a:lnTo>
                  <a:pt x="9256" y="11107"/>
                </a:lnTo>
                <a:lnTo>
                  <a:pt x="9012" y="11180"/>
                </a:lnTo>
                <a:lnTo>
                  <a:pt x="8744" y="11228"/>
                </a:lnTo>
                <a:lnTo>
                  <a:pt x="8476" y="11228"/>
                </a:lnTo>
                <a:lnTo>
                  <a:pt x="8208" y="11228"/>
                </a:lnTo>
                <a:lnTo>
                  <a:pt x="7941" y="11180"/>
                </a:lnTo>
                <a:lnTo>
                  <a:pt x="7697" y="11107"/>
                </a:lnTo>
                <a:lnTo>
                  <a:pt x="7429" y="11034"/>
                </a:lnTo>
                <a:lnTo>
                  <a:pt x="7186" y="10912"/>
                </a:lnTo>
                <a:lnTo>
                  <a:pt x="6966" y="10766"/>
                </a:lnTo>
                <a:lnTo>
                  <a:pt x="6747" y="10620"/>
                </a:lnTo>
                <a:lnTo>
                  <a:pt x="6528" y="10425"/>
                </a:lnTo>
                <a:lnTo>
                  <a:pt x="6528" y="10425"/>
                </a:lnTo>
                <a:lnTo>
                  <a:pt x="6333" y="10206"/>
                </a:lnTo>
                <a:lnTo>
                  <a:pt x="6187" y="9986"/>
                </a:lnTo>
                <a:lnTo>
                  <a:pt x="6041" y="9767"/>
                </a:lnTo>
                <a:lnTo>
                  <a:pt x="5919" y="9524"/>
                </a:lnTo>
                <a:lnTo>
                  <a:pt x="5846" y="9256"/>
                </a:lnTo>
                <a:lnTo>
                  <a:pt x="5773" y="9012"/>
                </a:lnTo>
                <a:lnTo>
                  <a:pt x="5724" y="8744"/>
                </a:lnTo>
                <a:lnTo>
                  <a:pt x="5724" y="8476"/>
                </a:lnTo>
                <a:lnTo>
                  <a:pt x="5724" y="8208"/>
                </a:lnTo>
                <a:lnTo>
                  <a:pt x="5773" y="7941"/>
                </a:lnTo>
                <a:lnTo>
                  <a:pt x="5846" y="7697"/>
                </a:lnTo>
                <a:lnTo>
                  <a:pt x="5919" y="7429"/>
                </a:lnTo>
                <a:lnTo>
                  <a:pt x="6041" y="7186"/>
                </a:lnTo>
                <a:lnTo>
                  <a:pt x="6187" y="6966"/>
                </a:lnTo>
                <a:lnTo>
                  <a:pt x="6333" y="6747"/>
                </a:lnTo>
                <a:lnTo>
                  <a:pt x="6528" y="6528"/>
                </a:lnTo>
                <a:lnTo>
                  <a:pt x="6528" y="6528"/>
                </a:lnTo>
                <a:lnTo>
                  <a:pt x="6747" y="6333"/>
                </a:lnTo>
                <a:lnTo>
                  <a:pt x="6966" y="6187"/>
                </a:lnTo>
                <a:lnTo>
                  <a:pt x="7186" y="6041"/>
                </a:lnTo>
                <a:lnTo>
                  <a:pt x="7429" y="5919"/>
                </a:lnTo>
                <a:lnTo>
                  <a:pt x="7697" y="5846"/>
                </a:lnTo>
                <a:lnTo>
                  <a:pt x="7941" y="5773"/>
                </a:lnTo>
                <a:lnTo>
                  <a:pt x="8208" y="5724"/>
                </a:lnTo>
                <a:lnTo>
                  <a:pt x="8476" y="5724"/>
                </a:lnTo>
                <a:lnTo>
                  <a:pt x="8744" y="5724"/>
                </a:lnTo>
                <a:lnTo>
                  <a:pt x="9012" y="5773"/>
                </a:lnTo>
                <a:lnTo>
                  <a:pt x="9256" y="5846"/>
                </a:lnTo>
                <a:lnTo>
                  <a:pt x="9524" y="5919"/>
                </a:lnTo>
                <a:lnTo>
                  <a:pt x="9767" y="6041"/>
                </a:lnTo>
                <a:lnTo>
                  <a:pt x="9986" y="6187"/>
                </a:lnTo>
                <a:lnTo>
                  <a:pt x="10206" y="6333"/>
                </a:lnTo>
                <a:lnTo>
                  <a:pt x="10425" y="6528"/>
                </a:lnTo>
                <a:lnTo>
                  <a:pt x="10425" y="6528"/>
                </a:lnTo>
                <a:lnTo>
                  <a:pt x="10620" y="6747"/>
                </a:lnTo>
                <a:lnTo>
                  <a:pt x="10766" y="6966"/>
                </a:lnTo>
                <a:lnTo>
                  <a:pt x="10912" y="7186"/>
                </a:lnTo>
                <a:lnTo>
                  <a:pt x="11034" y="7429"/>
                </a:lnTo>
                <a:lnTo>
                  <a:pt x="11107" y="7697"/>
                </a:lnTo>
                <a:lnTo>
                  <a:pt x="11180" y="7941"/>
                </a:lnTo>
                <a:lnTo>
                  <a:pt x="11228" y="8208"/>
                </a:lnTo>
                <a:lnTo>
                  <a:pt x="11228" y="8476"/>
                </a:lnTo>
                <a:lnTo>
                  <a:pt x="11228" y="8744"/>
                </a:lnTo>
                <a:lnTo>
                  <a:pt x="11180" y="9012"/>
                </a:lnTo>
                <a:lnTo>
                  <a:pt x="11107" y="9256"/>
                </a:lnTo>
                <a:lnTo>
                  <a:pt x="11034" y="9524"/>
                </a:lnTo>
                <a:lnTo>
                  <a:pt x="10912" y="9767"/>
                </a:lnTo>
                <a:lnTo>
                  <a:pt x="10766" y="9986"/>
                </a:lnTo>
                <a:lnTo>
                  <a:pt x="10620" y="10206"/>
                </a:lnTo>
                <a:lnTo>
                  <a:pt x="10425" y="10425"/>
                </a:lnTo>
                <a:lnTo>
                  <a:pt x="10425" y="10425"/>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 name="Google Shape;652;p51"/>
          <p:cNvGrpSpPr/>
          <p:nvPr/>
        </p:nvGrpSpPr>
        <p:grpSpPr>
          <a:xfrm>
            <a:off x="3816317" y="3743301"/>
            <a:ext cx="342882" cy="350068"/>
            <a:chOff x="3951850" y="2985350"/>
            <a:chExt cx="407950" cy="416500"/>
          </a:xfrm>
        </p:grpSpPr>
        <p:sp>
          <p:nvSpPr>
            <p:cNvPr id="15" name="Google Shape;653;p51"/>
            <p:cNvSpPr/>
            <p:nvPr/>
          </p:nvSpPr>
          <p:spPr>
            <a:xfrm>
              <a:off x="3951850" y="2985350"/>
              <a:ext cx="314800" cy="314825"/>
            </a:xfrm>
            <a:custGeom>
              <a:avLst/>
              <a:gdLst/>
              <a:ahLst/>
              <a:cxnLst/>
              <a:rect l="l" t="t"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654;p51"/>
            <p:cNvSpPr/>
            <p:nvPr/>
          </p:nvSpPr>
          <p:spPr>
            <a:xfrm>
              <a:off x="3988375" y="3021875"/>
              <a:ext cx="241750" cy="241750"/>
            </a:xfrm>
            <a:custGeom>
              <a:avLst/>
              <a:gdLst/>
              <a:ahLst/>
              <a:cxnLst/>
              <a:rect l="l" t="t"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655;p51"/>
            <p:cNvSpPr/>
            <p:nvPr/>
          </p:nvSpPr>
          <p:spPr>
            <a:xfrm>
              <a:off x="4024300" y="3058425"/>
              <a:ext cx="84650" cy="84650"/>
            </a:xfrm>
            <a:custGeom>
              <a:avLst/>
              <a:gdLst/>
              <a:ahLst/>
              <a:cxnLst/>
              <a:rect l="l" t="t"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656;p51"/>
            <p:cNvSpPr/>
            <p:nvPr/>
          </p:nvSpPr>
          <p:spPr>
            <a:xfrm>
              <a:off x="4205750" y="3248375"/>
              <a:ext cx="154050" cy="153475"/>
            </a:xfrm>
            <a:custGeom>
              <a:avLst/>
              <a:gdLst/>
              <a:ahLst/>
              <a:cxnLst/>
              <a:rect l="l" t="t" r="r" b="b"/>
              <a:pathLst>
                <a:path w="6162" h="6139" fill="none" extrusionOk="0">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 name="Google Shape;862;p51"/>
          <p:cNvGrpSpPr/>
          <p:nvPr/>
        </p:nvGrpSpPr>
        <p:grpSpPr>
          <a:xfrm>
            <a:off x="3163899" y="3757447"/>
            <a:ext cx="363369" cy="221115"/>
            <a:chOff x="3269900" y="3064500"/>
            <a:chExt cx="432325" cy="263075"/>
          </a:xfrm>
        </p:grpSpPr>
        <p:sp>
          <p:nvSpPr>
            <p:cNvPr id="20" name="Google Shape;863;p51"/>
            <p:cNvSpPr/>
            <p:nvPr/>
          </p:nvSpPr>
          <p:spPr>
            <a:xfrm>
              <a:off x="3269900" y="3064500"/>
              <a:ext cx="432325" cy="263075"/>
            </a:xfrm>
            <a:custGeom>
              <a:avLst/>
              <a:gdLst/>
              <a:ahLst/>
              <a:cxnLst/>
              <a:rect l="l" t="t" r="r" b="b"/>
              <a:pathLst>
                <a:path w="17293" h="10523" fill="none" extrusionOk="0">
                  <a:moveTo>
                    <a:pt x="14711" y="7916"/>
                  </a:moveTo>
                  <a:lnTo>
                    <a:pt x="14711" y="7916"/>
                  </a:lnTo>
                  <a:lnTo>
                    <a:pt x="14151" y="8379"/>
                  </a:lnTo>
                  <a:lnTo>
                    <a:pt x="13493" y="8842"/>
                  </a:lnTo>
                  <a:lnTo>
                    <a:pt x="12811" y="9280"/>
                  </a:lnTo>
                  <a:lnTo>
                    <a:pt x="12446" y="9475"/>
                  </a:lnTo>
                  <a:lnTo>
                    <a:pt x="12056" y="9670"/>
                  </a:lnTo>
                  <a:lnTo>
                    <a:pt x="11667" y="9840"/>
                  </a:lnTo>
                  <a:lnTo>
                    <a:pt x="11253" y="10011"/>
                  </a:lnTo>
                  <a:lnTo>
                    <a:pt x="10839" y="10157"/>
                  </a:lnTo>
                  <a:lnTo>
                    <a:pt x="10425" y="10278"/>
                  </a:lnTo>
                  <a:lnTo>
                    <a:pt x="9986" y="10376"/>
                  </a:lnTo>
                  <a:lnTo>
                    <a:pt x="9548" y="10449"/>
                  </a:lnTo>
                  <a:lnTo>
                    <a:pt x="9109" y="10498"/>
                  </a:lnTo>
                  <a:lnTo>
                    <a:pt x="8647" y="10522"/>
                  </a:lnTo>
                  <a:lnTo>
                    <a:pt x="8647" y="10522"/>
                  </a:lnTo>
                  <a:lnTo>
                    <a:pt x="8233" y="10522"/>
                  </a:lnTo>
                  <a:lnTo>
                    <a:pt x="7843" y="10473"/>
                  </a:lnTo>
                  <a:lnTo>
                    <a:pt x="7453" y="10425"/>
                  </a:lnTo>
                  <a:lnTo>
                    <a:pt x="7064" y="10327"/>
                  </a:lnTo>
                  <a:lnTo>
                    <a:pt x="6674" y="10230"/>
                  </a:lnTo>
                  <a:lnTo>
                    <a:pt x="6284" y="10108"/>
                  </a:lnTo>
                  <a:lnTo>
                    <a:pt x="5919" y="9986"/>
                  </a:lnTo>
                  <a:lnTo>
                    <a:pt x="5554" y="9840"/>
                  </a:lnTo>
                  <a:lnTo>
                    <a:pt x="5213" y="9670"/>
                  </a:lnTo>
                  <a:lnTo>
                    <a:pt x="4847" y="9499"/>
                  </a:lnTo>
                  <a:lnTo>
                    <a:pt x="4190" y="9109"/>
                  </a:lnTo>
                  <a:lnTo>
                    <a:pt x="3557" y="8695"/>
                  </a:lnTo>
                  <a:lnTo>
                    <a:pt x="2972" y="8233"/>
                  </a:lnTo>
                  <a:lnTo>
                    <a:pt x="2412" y="7794"/>
                  </a:lnTo>
                  <a:lnTo>
                    <a:pt x="1900" y="7332"/>
                  </a:lnTo>
                  <a:lnTo>
                    <a:pt x="1438" y="6893"/>
                  </a:lnTo>
                  <a:lnTo>
                    <a:pt x="1048" y="6479"/>
                  </a:lnTo>
                  <a:lnTo>
                    <a:pt x="390" y="5748"/>
                  </a:lnTo>
                  <a:lnTo>
                    <a:pt x="1" y="5261"/>
                  </a:lnTo>
                  <a:lnTo>
                    <a:pt x="1" y="5261"/>
                  </a:lnTo>
                  <a:lnTo>
                    <a:pt x="390" y="4774"/>
                  </a:lnTo>
                  <a:lnTo>
                    <a:pt x="1048" y="4044"/>
                  </a:lnTo>
                  <a:lnTo>
                    <a:pt x="1438" y="3630"/>
                  </a:lnTo>
                  <a:lnTo>
                    <a:pt x="1900" y="3191"/>
                  </a:lnTo>
                  <a:lnTo>
                    <a:pt x="2412" y="2728"/>
                  </a:lnTo>
                  <a:lnTo>
                    <a:pt x="2972" y="2290"/>
                  </a:lnTo>
                  <a:lnTo>
                    <a:pt x="3557" y="1852"/>
                  </a:lnTo>
                  <a:lnTo>
                    <a:pt x="4190" y="1413"/>
                  </a:lnTo>
                  <a:lnTo>
                    <a:pt x="4847" y="1024"/>
                  </a:lnTo>
                  <a:lnTo>
                    <a:pt x="5213" y="853"/>
                  </a:lnTo>
                  <a:lnTo>
                    <a:pt x="5554" y="683"/>
                  </a:lnTo>
                  <a:lnTo>
                    <a:pt x="5919" y="536"/>
                  </a:lnTo>
                  <a:lnTo>
                    <a:pt x="6284" y="415"/>
                  </a:lnTo>
                  <a:lnTo>
                    <a:pt x="6674" y="293"/>
                  </a:lnTo>
                  <a:lnTo>
                    <a:pt x="7064" y="196"/>
                  </a:lnTo>
                  <a:lnTo>
                    <a:pt x="7453" y="98"/>
                  </a:lnTo>
                  <a:lnTo>
                    <a:pt x="7843" y="49"/>
                  </a:lnTo>
                  <a:lnTo>
                    <a:pt x="8233" y="1"/>
                  </a:lnTo>
                  <a:lnTo>
                    <a:pt x="8647" y="1"/>
                  </a:lnTo>
                  <a:lnTo>
                    <a:pt x="8647" y="1"/>
                  </a:lnTo>
                  <a:lnTo>
                    <a:pt x="9109" y="25"/>
                  </a:lnTo>
                  <a:lnTo>
                    <a:pt x="9548" y="74"/>
                  </a:lnTo>
                  <a:lnTo>
                    <a:pt x="9986" y="147"/>
                  </a:lnTo>
                  <a:lnTo>
                    <a:pt x="10425" y="244"/>
                  </a:lnTo>
                  <a:lnTo>
                    <a:pt x="10839" y="366"/>
                  </a:lnTo>
                  <a:lnTo>
                    <a:pt x="11253" y="512"/>
                  </a:lnTo>
                  <a:lnTo>
                    <a:pt x="11667" y="683"/>
                  </a:lnTo>
                  <a:lnTo>
                    <a:pt x="12056" y="853"/>
                  </a:lnTo>
                  <a:lnTo>
                    <a:pt x="12446" y="1048"/>
                  </a:lnTo>
                  <a:lnTo>
                    <a:pt x="12811" y="1243"/>
                  </a:lnTo>
                  <a:lnTo>
                    <a:pt x="13493" y="1681"/>
                  </a:lnTo>
                  <a:lnTo>
                    <a:pt x="14151" y="2144"/>
                  </a:lnTo>
                  <a:lnTo>
                    <a:pt x="14711" y="2607"/>
                  </a:lnTo>
                  <a:lnTo>
                    <a:pt x="14711" y="2607"/>
                  </a:lnTo>
                  <a:lnTo>
                    <a:pt x="15198" y="3021"/>
                  </a:lnTo>
                  <a:lnTo>
                    <a:pt x="15637" y="3435"/>
                  </a:lnTo>
                  <a:lnTo>
                    <a:pt x="16026" y="3824"/>
                  </a:lnTo>
                  <a:lnTo>
                    <a:pt x="16367" y="4190"/>
                  </a:lnTo>
                  <a:lnTo>
                    <a:pt x="16927" y="4823"/>
                  </a:lnTo>
                  <a:lnTo>
                    <a:pt x="17293" y="5261"/>
                  </a:lnTo>
                  <a:lnTo>
                    <a:pt x="17293" y="5261"/>
                  </a:lnTo>
                  <a:lnTo>
                    <a:pt x="16927" y="5700"/>
                  </a:lnTo>
                  <a:lnTo>
                    <a:pt x="16367" y="6333"/>
                  </a:lnTo>
                  <a:lnTo>
                    <a:pt x="16026" y="6698"/>
                  </a:lnTo>
                  <a:lnTo>
                    <a:pt x="15637" y="7088"/>
                  </a:lnTo>
                  <a:lnTo>
                    <a:pt x="15198" y="7502"/>
                  </a:lnTo>
                  <a:lnTo>
                    <a:pt x="14711" y="7916"/>
                  </a:lnTo>
                  <a:lnTo>
                    <a:pt x="14711" y="7916"/>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864;p51"/>
            <p:cNvSpPr/>
            <p:nvPr/>
          </p:nvSpPr>
          <p:spPr>
            <a:xfrm>
              <a:off x="3445875" y="3155825"/>
              <a:ext cx="80400" cy="80400"/>
            </a:xfrm>
            <a:custGeom>
              <a:avLst/>
              <a:gdLst/>
              <a:ahLst/>
              <a:cxnLst/>
              <a:rect l="l" t="t" r="r" b="b"/>
              <a:pathLst>
                <a:path w="3216" h="3216" fill="none" extrusionOk="0">
                  <a:moveTo>
                    <a:pt x="0" y="1608"/>
                  </a:moveTo>
                  <a:lnTo>
                    <a:pt x="0" y="1608"/>
                  </a:lnTo>
                  <a:lnTo>
                    <a:pt x="25" y="1438"/>
                  </a:lnTo>
                  <a:lnTo>
                    <a:pt x="49" y="1292"/>
                  </a:lnTo>
                  <a:lnTo>
                    <a:pt x="73" y="1121"/>
                  </a:lnTo>
                  <a:lnTo>
                    <a:pt x="146" y="975"/>
                  </a:lnTo>
                  <a:lnTo>
                    <a:pt x="195" y="853"/>
                  </a:lnTo>
                  <a:lnTo>
                    <a:pt x="293" y="707"/>
                  </a:lnTo>
                  <a:lnTo>
                    <a:pt x="366" y="585"/>
                  </a:lnTo>
                  <a:lnTo>
                    <a:pt x="487" y="488"/>
                  </a:lnTo>
                  <a:lnTo>
                    <a:pt x="585" y="366"/>
                  </a:lnTo>
                  <a:lnTo>
                    <a:pt x="707" y="293"/>
                  </a:lnTo>
                  <a:lnTo>
                    <a:pt x="853" y="196"/>
                  </a:lnTo>
                  <a:lnTo>
                    <a:pt x="974" y="147"/>
                  </a:lnTo>
                  <a:lnTo>
                    <a:pt x="1121" y="74"/>
                  </a:lnTo>
                  <a:lnTo>
                    <a:pt x="1291" y="50"/>
                  </a:lnTo>
                  <a:lnTo>
                    <a:pt x="1437" y="25"/>
                  </a:lnTo>
                  <a:lnTo>
                    <a:pt x="1608" y="1"/>
                  </a:lnTo>
                  <a:lnTo>
                    <a:pt x="1608" y="1"/>
                  </a:lnTo>
                  <a:lnTo>
                    <a:pt x="1778" y="25"/>
                  </a:lnTo>
                  <a:lnTo>
                    <a:pt x="1924" y="50"/>
                  </a:lnTo>
                  <a:lnTo>
                    <a:pt x="2095" y="74"/>
                  </a:lnTo>
                  <a:lnTo>
                    <a:pt x="2241" y="147"/>
                  </a:lnTo>
                  <a:lnTo>
                    <a:pt x="2363" y="196"/>
                  </a:lnTo>
                  <a:lnTo>
                    <a:pt x="2509" y="293"/>
                  </a:lnTo>
                  <a:lnTo>
                    <a:pt x="2631" y="366"/>
                  </a:lnTo>
                  <a:lnTo>
                    <a:pt x="2728" y="488"/>
                  </a:lnTo>
                  <a:lnTo>
                    <a:pt x="2850" y="585"/>
                  </a:lnTo>
                  <a:lnTo>
                    <a:pt x="2923" y="707"/>
                  </a:lnTo>
                  <a:lnTo>
                    <a:pt x="3020" y="853"/>
                  </a:lnTo>
                  <a:lnTo>
                    <a:pt x="3069" y="975"/>
                  </a:lnTo>
                  <a:lnTo>
                    <a:pt x="3142" y="1121"/>
                  </a:lnTo>
                  <a:lnTo>
                    <a:pt x="3166" y="1292"/>
                  </a:lnTo>
                  <a:lnTo>
                    <a:pt x="3191" y="1438"/>
                  </a:lnTo>
                  <a:lnTo>
                    <a:pt x="3215" y="1608"/>
                  </a:lnTo>
                  <a:lnTo>
                    <a:pt x="3215" y="1608"/>
                  </a:lnTo>
                  <a:lnTo>
                    <a:pt x="3191" y="1779"/>
                  </a:lnTo>
                  <a:lnTo>
                    <a:pt x="3166" y="1925"/>
                  </a:lnTo>
                  <a:lnTo>
                    <a:pt x="3142" y="2095"/>
                  </a:lnTo>
                  <a:lnTo>
                    <a:pt x="3069" y="2242"/>
                  </a:lnTo>
                  <a:lnTo>
                    <a:pt x="3020" y="2363"/>
                  </a:lnTo>
                  <a:lnTo>
                    <a:pt x="2923" y="2509"/>
                  </a:lnTo>
                  <a:lnTo>
                    <a:pt x="2850" y="2631"/>
                  </a:lnTo>
                  <a:lnTo>
                    <a:pt x="2728" y="2729"/>
                  </a:lnTo>
                  <a:lnTo>
                    <a:pt x="2631" y="2850"/>
                  </a:lnTo>
                  <a:lnTo>
                    <a:pt x="2509" y="2924"/>
                  </a:lnTo>
                  <a:lnTo>
                    <a:pt x="2363" y="3021"/>
                  </a:lnTo>
                  <a:lnTo>
                    <a:pt x="2241" y="3070"/>
                  </a:lnTo>
                  <a:lnTo>
                    <a:pt x="2095" y="3143"/>
                  </a:lnTo>
                  <a:lnTo>
                    <a:pt x="1924" y="3167"/>
                  </a:lnTo>
                  <a:lnTo>
                    <a:pt x="1778" y="3191"/>
                  </a:lnTo>
                  <a:lnTo>
                    <a:pt x="1608" y="3216"/>
                  </a:lnTo>
                  <a:lnTo>
                    <a:pt x="1608" y="3216"/>
                  </a:lnTo>
                  <a:lnTo>
                    <a:pt x="1437" y="3191"/>
                  </a:lnTo>
                  <a:lnTo>
                    <a:pt x="1291" y="3167"/>
                  </a:lnTo>
                  <a:lnTo>
                    <a:pt x="1121" y="3143"/>
                  </a:lnTo>
                  <a:lnTo>
                    <a:pt x="974" y="3070"/>
                  </a:lnTo>
                  <a:lnTo>
                    <a:pt x="853" y="3021"/>
                  </a:lnTo>
                  <a:lnTo>
                    <a:pt x="707" y="2924"/>
                  </a:lnTo>
                  <a:lnTo>
                    <a:pt x="585" y="2850"/>
                  </a:lnTo>
                  <a:lnTo>
                    <a:pt x="487" y="2729"/>
                  </a:lnTo>
                  <a:lnTo>
                    <a:pt x="366" y="2631"/>
                  </a:lnTo>
                  <a:lnTo>
                    <a:pt x="293" y="2509"/>
                  </a:lnTo>
                  <a:lnTo>
                    <a:pt x="195" y="2363"/>
                  </a:lnTo>
                  <a:lnTo>
                    <a:pt x="146" y="2242"/>
                  </a:lnTo>
                  <a:lnTo>
                    <a:pt x="73" y="2095"/>
                  </a:lnTo>
                  <a:lnTo>
                    <a:pt x="49" y="1925"/>
                  </a:lnTo>
                  <a:lnTo>
                    <a:pt x="25" y="1779"/>
                  </a:lnTo>
                  <a:lnTo>
                    <a:pt x="0" y="1608"/>
                  </a:lnTo>
                  <a:lnTo>
                    <a:pt x="0" y="1608"/>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865;p51"/>
            <p:cNvSpPr/>
            <p:nvPr/>
          </p:nvSpPr>
          <p:spPr>
            <a:xfrm>
              <a:off x="3381925" y="3091900"/>
              <a:ext cx="208275" cy="208275"/>
            </a:xfrm>
            <a:custGeom>
              <a:avLst/>
              <a:gdLst/>
              <a:ahLst/>
              <a:cxnLst/>
              <a:rect l="l" t="t" r="r" b="b"/>
              <a:pathLst>
                <a:path w="8331" h="8331" fill="none" extrusionOk="0">
                  <a:moveTo>
                    <a:pt x="1" y="4165"/>
                  </a:moveTo>
                  <a:lnTo>
                    <a:pt x="1" y="4165"/>
                  </a:lnTo>
                  <a:lnTo>
                    <a:pt x="25" y="3751"/>
                  </a:lnTo>
                  <a:lnTo>
                    <a:pt x="74" y="3337"/>
                  </a:lnTo>
                  <a:lnTo>
                    <a:pt x="196" y="2923"/>
                  </a:lnTo>
                  <a:lnTo>
                    <a:pt x="318" y="2534"/>
                  </a:lnTo>
                  <a:lnTo>
                    <a:pt x="512" y="2168"/>
                  </a:lnTo>
                  <a:lnTo>
                    <a:pt x="707" y="1827"/>
                  </a:lnTo>
                  <a:lnTo>
                    <a:pt x="951" y="1511"/>
                  </a:lnTo>
                  <a:lnTo>
                    <a:pt x="1219" y="1218"/>
                  </a:lnTo>
                  <a:lnTo>
                    <a:pt x="1511" y="951"/>
                  </a:lnTo>
                  <a:lnTo>
                    <a:pt x="1828" y="707"/>
                  </a:lnTo>
                  <a:lnTo>
                    <a:pt x="2169" y="512"/>
                  </a:lnTo>
                  <a:lnTo>
                    <a:pt x="2534" y="317"/>
                  </a:lnTo>
                  <a:lnTo>
                    <a:pt x="2924" y="195"/>
                  </a:lnTo>
                  <a:lnTo>
                    <a:pt x="3313" y="74"/>
                  </a:lnTo>
                  <a:lnTo>
                    <a:pt x="3727" y="25"/>
                  </a:lnTo>
                  <a:lnTo>
                    <a:pt x="4166" y="1"/>
                  </a:lnTo>
                  <a:lnTo>
                    <a:pt x="4166" y="1"/>
                  </a:lnTo>
                  <a:lnTo>
                    <a:pt x="4580" y="25"/>
                  </a:lnTo>
                  <a:lnTo>
                    <a:pt x="4994" y="74"/>
                  </a:lnTo>
                  <a:lnTo>
                    <a:pt x="5408" y="195"/>
                  </a:lnTo>
                  <a:lnTo>
                    <a:pt x="5797" y="317"/>
                  </a:lnTo>
                  <a:lnTo>
                    <a:pt x="6163" y="512"/>
                  </a:lnTo>
                  <a:lnTo>
                    <a:pt x="6504" y="707"/>
                  </a:lnTo>
                  <a:lnTo>
                    <a:pt x="6820" y="951"/>
                  </a:lnTo>
                  <a:lnTo>
                    <a:pt x="7113" y="1218"/>
                  </a:lnTo>
                  <a:lnTo>
                    <a:pt x="7381" y="1511"/>
                  </a:lnTo>
                  <a:lnTo>
                    <a:pt x="7624" y="1827"/>
                  </a:lnTo>
                  <a:lnTo>
                    <a:pt x="7819" y="2168"/>
                  </a:lnTo>
                  <a:lnTo>
                    <a:pt x="8014" y="2534"/>
                  </a:lnTo>
                  <a:lnTo>
                    <a:pt x="8136" y="2923"/>
                  </a:lnTo>
                  <a:lnTo>
                    <a:pt x="8257" y="3337"/>
                  </a:lnTo>
                  <a:lnTo>
                    <a:pt x="8306" y="3751"/>
                  </a:lnTo>
                  <a:lnTo>
                    <a:pt x="8330" y="4165"/>
                  </a:lnTo>
                  <a:lnTo>
                    <a:pt x="8330" y="4165"/>
                  </a:lnTo>
                  <a:lnTo>
                    <a:pt x="8306" y="4579"/>
                  </a:lnTo>
                  <a:lnTo>
                    <a:pt x="8257" y="4993"/>
                  </a:lnTo>
                  <a:lnTo>
                    <a:pt x="8136" y="5407"/>
                  </a:lnTo>
                  <a:lnTo>
                    <a:pt x="8014" y="5797"/>
                  </a:lnTo>
                  <a:lnTo>
                    <a:pt x="7819" y="6162"/>
                  </a:lnTo>
                  <a:lnTo>
                    <a:pt x="7624" y="6503"/>
                  </a:lnTo>
                  <a:lnTo>
                    <a:pt x="7381" y="6820"/>
                  </a:lnTo>
                  <a:lnTo>
                    <a:pt x="7113" y="7112"/>
                  </a:lnTo>
                  <a:lnTo>
                    <a:pt x="6820" y="7380"/>
                  </a:lnTo>
                  <a:lnTo>
                    <a:pt x="6504" y="7624"/>
                  </a:lnTo>
                  <a:lnTo>
                    <a:pt x="6163" y="7819"/>
                  </a:lnTo>
                  <a:lnTo>
                    <a:pt x="5797" y="8013"/>
                  </a:lnTo>
                  <a:lnTo>
                    <a:pt x="5408" y="8135"/>
                  </a:lnTo>
                  <a:lnTo>
                    <a:pt x="4994" y="8257"/>
                  </a:lnTo>
                  <a:lnTo>
                    <a:pt x="4580" y="8306"/>
                  </a:lnTo>
                  <a:lnTo>
                    <a:pt x="4166" y="8330"/>
                  </a:lnTo>
                  <a:lnTo>
                    <a:pt x="4166" y="8330"/>
                  </a:lnTo>
                  <a:lnTo>
                    <a:pt x="3727" y="8306"/>
                  </a:lnTo>
                  <a:lnTo>
                    <a:pt x="3313" y="8257"/>
                  </a:lnTo>
                  <a:lnTo>
                    <a:pt x="2924" y="8135"/>
                  </a:lnTo>
                  <a:lnTo>
                    <a:pt x="2534" y="8013"/>
                  </a:lnTo>
                  <a:lnTo>
                    <a:pt x="2169" y="7819"/>
                  </a:lnTo>
                  <a:lnTo>
                    <a:pt x="1828" y="7624"/>
                  </a:lnTo>
                  <a:lnTo>
                    <a:pt x="1511" y="7380"/>
                  </a:lnTo>
                  <a:lnTo>
                    <a:pt x="1219" y="7112"/>
                  </a:lnTo>
                  <a:lnTo>
                    <a:pt x="951" y="6820"/>
                  </a:lnTo>
                  <a:lnTo>
                    <a:pt x="707" y="6503"/>
                  </a:lnTo>
                  <a:lnTo>
                    <a:pt x="512" y="6162"/>
                  </a:lnTo>
                  <a:lnTo>
                    <a:pt x="318" y="5797"/>
                  </a:lnTo>
                  <a:lnTo>
                    <a:pt x="196" y="5407"/>
                  </a:lnTo>
                  <a:lnTo>
                    <a:pt x="74" y="4993"/>
                  </a:lnTo>
                  <a:lnTo>
                    <a:pt x="25" y="4579"/>
                  </a:lnTo>
                  <a:lnTo>
                    <a:pt x="1" y="4165"/>
                  </a:lnTo>
                  <a:lnTo>
                    <a:pt x="1" y="4165"/>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 name="Google Shape;384;p42"/>
          <p:cNvGrpSpPr/>
          <p:nvPr/>
        </p:nvGrpSpPr>
        <p:grpSpPr>
          <a:xfrm>
            <a:off x="5543619" y="4093369"/>
            <a:ext cx="307340" cy="307340"/>
            <a:chOff x="5941025" y="3634400"/>
            <a:chExt cx="467650" cy="467650"/>
          </a:xfrm>
        </p:grpSpPr>
        <p:sp>
          <p:nvSpPr>
            <p:cNvPr id="24" name="Google Shape;385;p42"/>
            <p:cNvSpPr/>
            <p:nvPr/>
          </p:nvSpPr>
          <p:spPr>
            <a:xfrm>
              <a:off x="5941025" y="3634400"/>
              <a:ext cx="467650" cy="467650"/>
            </a:xfrm>
            <a:custGeom>
              <a:avLst/>
              <a:gdLst/>
              <a:ahLst/>
              <a:cxnLst/>
              <a:rect l="l" t="t" r="r" b="b"/>
              <a:pathLst>
                <a:path w="18706" h="18706" fill="none" extrusionOk="0">
                  <a:moveTo>
                    <a:pt x="9353" y="1"/>
                  </a:moveTo>
                  <a:lnTo>
                    <a:pt x="9353" y="1"/>
                  </a:lnTo>
                  <a:lnTo>
                    <a:pt x="8866" y="25"/>
                  </a:lnTo>
                  <a:lnTo>
                    <a:pt x="8403" y="50"/>
                  </a:lnTo>
                  <a:lnTo>
                    <a:pt x="7940" y="123"/>
                  </a:lnTo>
                  <a:lnTo>
                    <a:pt x="7478" y="196"/>
                  </a:lnTo>
                  <a:lnTo>
                    <a:pt x="7015" y="293"/>
                  </a:lnTo>
                  <a:lnTo>
                    <a:pt x="6577" y="439"/>
                  </a:lnTo>
                  <a:lnTo>
                    <a:pt x="6138" y="585"/>
                  </a:lnTo>
                  <a:lnTo>
                    <a:pt x="5724" y="732"/>
                  </a:lnTo>
                  <a:lnTo>
                    <a:pt x="5310" y="926"/>
                  </a:lnTo>
                  <a:lnTo>
                    <a:pt x="4896" y="1146"/>
                  </a:lnTo>
                  <a:lnTo>
                    <a:pt x="4506" y="1365"/>
                  </a:lnTo>
                  <a:lnTo>
                    <a:pt x="4117" y="1608"/>
                  </a:lnTo>
                  <a:lnTo>
                    <a:pt x="3751" y="1876"/>
                  </a:lnTo>
                  <a:lnTo>
                    <a:pt x="3410" y="2144"/>
                  </a:lnTo>
                  <a:lnTo>
                    <a:pt x="3069" y="2436"/>
                  </a:lnTo>
                  <a:lnTo>
                    <a:pt x="2753" y="2753"/>
                  </a:lnTo>
                  <a:lnTo>
                    <a:pt x="2436" y="3070"/>
                  </a:lnTo>
                  <a:lnTo>
                    <a:pt x="2144" y="3411"/>
                  </a:lnTo>
                  <a:lnTo>
                    <a:pt x="1876" y="3752"/>
                  </a:lnTo>
                  <a:lnTo>
                    <a:pt x="1608" y="4117"/>
                  </a:lnTo>
                  <a:lnTo>
                    <a:pt x="1365" y="4507"/>
                  </a:lnTo>
                  <a:lnTo>
                    <a:pt x="1145" y="4896"/>
                  </a:lnTo>
                  <a:lnTo>
                    <a:pt x="926" y="5310"/>
                  </a:lnTo>
                  <a:lnTo>
                    <a:pt x="731" y="5724"/>
                  </a:lnTo>
                  <a:lnTo>
                    <a:pt x="585" y="6138"/>
                  </a:lnTo>
                  <a:lnTo>
                    <a:pt x="439" y="6577"/>
                  </a:lnTo>
                  <a:lnTo>
                    <a:pt x="293" y="7015"/>
                  </a:lnTo>
                  <a:lnTo>
                    <a:pt x="196" y="7478"/>
                  </a:lnTo>
                  <a:lnTo>
                    <a:pt x="123" y="7941"/>
                  </a:lnTo>
                  <a:lnTo>
                    <a:pt x="49" y="8403"/>
                  </a:lnTo>
                  <a:lnTo>
                    <a:pt x="25" y="8866"/>
                  </a:lnTo>
                  <a:lnTo>
                    <a:pt x="1" y="9353"/>
                  </a:lnTo>
                  <a:lnTo>
                    <a:pt x="1" y="9353"/>
                  </a:lnTo>
                  <a:lnTo>
                    <a:pt x="25" y="9840"/>
                  </a:lnTo>
                  <a:lnTo>
                    <a:pt x="49" y="10303"/>
                  </a:lnTo>
                  <a:lnTo>
                    <a:pt x="123" y="10766"/>
                  </a:lnTo>
                  <a:lnTo>
                    <a:pt x="196" y="11229"/>
                  </a:lnTo>
                  <a:lnTo>
                    <a:pt x="293" y="11691"/>
                  </a:lnTo>
                  <a:lnTo>
                    <a:pt x="439" y="12130"/>
                  </a:lnTo>
                  <a:lnTo>
                    <a:pt x="585" y="12568"/>
                  </a:lnTo>
                  <a:lnTo>
                    <a:pt x="731" y="12982"/>
                  </a:lnTo>
                  <a:lnTo>
                    <a:pt x="926" y="13396"/>
                  </a:lnTo>
                  <a:lnTo>
                    <a:pt x="1145" y="13810"/>
                  </a:lnTo>
                  <a:lnTo>
                    <a:pt x="1365" y="14200"/>
                  </a:lnTo>
                  <a:lnTo>
                    <a:pt x="1608" y="14590"/>
                  </a:lnTo>
                  <a:lnTo>
                    <a:pt x="1876" y="14955"/>
                  </a:lnTo>
                  <a:lnTo>
                    <a:pt x="2144" y="15296"/>
                  </a:lnTo>
                  <a:lnTo>
                    <a:pt x="2436" y="15637"/>
                  </a:lnTo>
                  <a:lnTo>
                    <a:pt x="2753" y="15953"/>
                  </a:lnTo>
                  <a:lnTo>
                    <a:pt x="3069" y="16270"/>
                  </a:lnTo>
                  <a:lnTo>
                    <a:pt x="3410" y="16562"/>
                  </a:lnTo>
                  <a:lnTo>
                    <a:pt x="3751" y="16830"/>
                  </a:lnTo>
                  <a:lnTo>
                    <a:pt x="4117" y="17098"/>
                  </a:lnTo>
                  <a:lnTo>
                    <a:pt x="4506" y="17342"/>
                  </a:lnTo>
                  <a:lnTo>
                    <a:pt x="4896" y="17561"/>
                  </a:lnTo>
                  <a:lnTo>
                    <a:pt x="5310" y="17780"/>
                  </a:lnTo>
                  <a:lnTo>
                    <a:pt x="5724" y="17975"/>
                  </a:lnTo>
                  <a:lnTo>
                    <a:pt x="6138" y="18121"/>
                  </a:lnTo>
                  <a:lnTo>
                    <a:pt x="6577" y="18267"/>
                  </a:lnTo>
                  <a:lnTo>
                    <a:pt x="7015" y="18413"/>
                  </a:lnTo>
                  <a:lnTo>
                    <a:pt x="7478" y="18511"/>
                  </a:lnTo>
                  <a:lnTo>
                    <a:pt x="7940" y="18584"/>
                  </a:lnTo>
                  <a:lnTo>
                    <a:pt x="8403" y="18657"/>
                  </a:lnTo>
                  <a:lnTo>
                    <a:pt x="8866" y="18681"/>
                  </a:lnTo>
                  <a:lnTo>
                    <a:pt x="9353" y="18706"/>
                  </a:lnTo>
                  <a:lnTo>
                    <a:pt x="9353" y="18706"/>
                  </a:lnTo>
                  <a:lnTo>
                    <a:pt x="9840" y="18681"/>
                  </a:lnTo>
                  <a:lnTo>
                    <a:pt x="10303" y="18657"/>
                  </a:lnTo>
                  <a:lnTo>
                    <a:pt x="10766" y="18584"/>
                  </a:lnTo>
                  <a:lnTo>
                    <a:pt x="11228" y="18511"/>
                  </a:lnTo>
                  <a:lnTo>
                    <a:pt x="11691" y="18413"/>
                  </a:lnTo>
                  <a:lnTo>
                    <a:pt x="12130" y="18267"/>
                  </a:lnTo>
                  <a:lnTo>
                    <a:pt x="12568" y="18121"/>
                  </a:lnTo>
                  <a:lnTo>
                    <a:pt x="12982" y="17975"/>
                  </a:lnTo>
                  <a:lnTo>
                    <a:pt x="13396" y="17780"/>
                  </a:lnTo>
                  <a:lnTo>
                    <a:pt x="13810" y="17561"/>
                  </a:lnTo>
                  <a:lnTo>
                    <a:pt x="14200" y="17342"/>
                  </a:lnTo>
                  <a:lnTo>
                    <a:pt x="14589" y="17098"/>
                  </a:lnTo>
                  <a:lnTo>
                    <a:pt x="14955" y="16830"/>
                  </a:lnTo>
                  <a:lnTo>
                    <a:pt x="15296" y="16562"/>
                  </a:lnTo>
                  <a:lnTo>
                    <a:pt x="15637" y="16270"/>
                  </a:lnTo>
                  <a:lnTo>
                    <a:pt x="15953" y="15953"/>
                  </a:lnTo>
                  <a:lnTo>
                    <a:pt x="16270" y="15637"/>
                  </a:lnTo>
                  <a:lnTo>
                    <a:pt x="16562" y="15296"/>
                  </a:lnTo>
                  <a:lnTo>
                    <a:pt x="16830" y="14955"/>
                  </a:lnTo>
                  <a:lnTo>
                    <a:pt x="17098" y="14590"/>
                  </a:lnTo>
                  <a:lnTo>
                    <a:pt x="17341" y="14200"/>
                  </a:lnTo>
                  <a:lnTo>
                    <a:pt x="17561" y="13810"/>
                  </a:lnTo>
                  <a:lnTo>
                    <a:pt x="17780" y="13396"/>
                  </a:lnTo>
                  <a:lnTo>
                    <a:pt x="17975" y="12982"/>
                  </a:lnTo>
                  <a:lnTo>
                    <a:pt x="18121" y="12568"/>
                  </a:lnTo>
                  <a:lnTo>
                    <a:pt x="18267" y="12130"/>
                  </a:lnTo>
                  <a:lnTo>
                    <a:pt x="18413" y="11691"/>
                  </a:lnTo>
                  <a:lnTo>
                    <a:pt x="18511" y="11229"/>
                  </a:lnTo>
                  <a:lnTo>
                    <a:pt x="18584" y="10766"/>
                  </a:lnTo>
                  <a:lnTo>
                    <a:pt x="18657" y="10303"/>
                  </a:lnTo>
                  <a:lnTo>
                    <a:pt x="18681" y="9840"/>
                  </a:lnTo>
                  <a:lnTo>
                    <a:pt x="18705" y="9353"/>
                  </a:lnTo>
                  <a:lnTo>
                    <a:pt x="18705" y="9353"/>
                  </a:lnTo>
                  <a:lnTo>
                    <a:pt x="18681" y="8866"/>
                  </a:lnTo>
                  <a:lnTo>
                    <a:pt x="18657" y="8403"/>
                  </a:lnTo>
                  <a:lnTo>
                    <a:pt x="18584" y="7941"/>
                  </a:lnTo>
                  <a:lnTo>
                    <a:pt x="18511" y="7478"/>
                  </a:lnTo>
                  <a:lnTo>
                    <a:pt x="18413" y="7015"/>
                  </a:lnTo>
                  <a:lnTo>
                    <a:pt x="18267" y="6577"/>
                  </a:lnTo>
                  <a:lnTo>
                    <a:pt x="18121" y="6138"/>
                  </a:lnTo>
                  <a:lnTo>
                    <a:pt x="17975" y="5724"/>
                  </a:lnTo>
                  <a:lnTo>
                    <a:pt x="17780" y="5310"/>
                  </a:lnTo>
                  <a:lnTo>
                    <a:pt x="17561" y="4896"/>
                  </a:lnTo>
                  <a:lnTo>
                    <a:pt x="17341" y="4507"/>
                  </a:lnTo>
                  <a:lnTo>
                    <a:pt x="17098" y="4117"/>
                  </a:lnTo>
                  <a:lnTo>
                    <a:pt x="16830" y="3752"/>
                  </a:lnTo>
                  <a:lnTo>
                    <a:pt x="16562" y="3411"/>
                  </a:lnTo>
                  <a:lnTo>
                    <a:pt x="16270" y="3070"/>
                  </a:lnTo>
                  <a:lnTo>
                    <a:pt x="15953" y="2753"/>
                  </a:lnTo>
                  <a:lnTo>
                    <a:pt x="15637" y="2436"/>
                  </a:lnTo>
                  <a:lnTo>
                    <a:pt x="15296" y="2144"/>
                  </a:lnTo>
                  <a:lnTo>
                    <a:pt x="14955" y="1876"/>
                  </a:lnTo>
                  <a:lnTo>
                    <a:pt x="14589" y="1608"/>
                  </a:lnTo>
                  <a:lnTo>
                    <a:pt x="14200" y="1365"/>
                  </a:lnTo>
                  <a:lnTo>
                    <a:pt x="13810" y="1146"/>
                  </a:lnTo>
                  <a:lnTo>
                    <a:pt x="13396" y="926"/>
                  </a:lnTo>
                  <a:lnTo>
                    <a:pt x="12982" y="732"/>
                  </a:lnTo>
                  <a:lnTo>
                    <a:pt x="12568" y="585"/>
                  </a:lnTo>
                  <a:lnTo>
                    <a:pt x="12130" y="439"/>
                  </a:lnTo>
                  <a:lnTo>
                    <a:pt x="11691" y="293"/>
                  </a:lnTo>
                  <a:lnTo>
                    <a:pt x="11228" y="196"/>
                  </a:lnTo>
                  <a:lnTo>
                    <a:pt x="10766" y="123"/>
                  </a:lnTo>
                  <a:lnTo>
                    <a:pt x="10303" y="50"/>
                  </a:lnTo>
                  <a:lnTo>
                    <a:pt x="9840" y="25"/>
                  </a:lnTo>
                  <a:lnTo>
                    <a:pt x="9353" y="1"/>
                  </a:lnTo>
                  <a:lnTo>
                    <a:pt x="9353"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386;p42"/>
            <p:cNvSpPr/>
            <p:nvPr/>
          </p:nvSpPr>
          <p:spPr>
            <a:xfrm>
              <a:off x="6211975" y="3753150"/>
              <a:ext cx="19525" cy="18900"/>
            </a:xfrm>
            <a:custGeom>
              <a:avLst/>
              <a:gdLst/>
              <a:ahLst/>
              <a:cxnLst/>
              <a:rect l="l" t="t" r="r" b="b"/>
              <a:pathLst>
                <a:path w="781" h="756" fill="none" extrusionOk="0">
                  <a:moveTo>
                    <a:pt x="585" y="0"/>
                  </a:moveTo>
                  <a:lnTo>
                    <a:pt x="585" y="0"/>
                  </a:lnTo>
                  <a:lnTo>
                    <a:pt x="658" y="24"/>
                  </a:lnTo>
                  <a:lnTo>
                    <a:pt x="707" y="49"/>
                  </a:lnTo>
                  <a:lnTo>
                    <a:pt x="756" y="122"/>
                  </a:lnTo>
                  <a:lnTo>
                    <a:pt x="780" y="195"/>
                  </a:lnTo>
                  <a:lnTo>
                    <a:pt x="780" y="195"/>
                  </a:lnTo>
                  <a:lnTo>
                    <a:pt x="756" y="268"/>
                  </a:lnTo>
                  <a:lnTo>
                    <a:pt x="707" y="390"/>
                  </a:lnTo>
                  <a:lnTo>
                    <a:pt x="658" y="487"/>
                  </a:lnTo>
                  <a:lnTo>
                    <a:pt x="585" y="560"/>
                  </a:lnTo>
                  <a:lnTo>
                    <a:pt x="585" y="560"/>
                  </a:lnTo>
                  <a:lnTo>
                    <a:pt x="488" y="633"/>
                  </a:lnTo>
                  <a:lnTo>
                    <a:pt x="390" y="706"/>
                  </a:lnTo>
                  <a:lnTo>
                    <a:pt x="293" y="755"/>
                  </a:lnTo>
                  <a:lnTo>
                    <a:pt x="196" y="755"/>
                  </a:lnTo>
                  <a:lnTo>
                    <a:pt x="196" y="755"/>
                  </a:lnTo>
                  <a:lnTo>
                    <a:pt x="122" y="755"/>
                  </a:lnTo>
                  <a:lnTo>
                    <a:pt x="74" y="706"/>
                  </a:lnTo>
                  <a:lnTo>
                    <a:pt x="25" y="633"/>
                  </a:lnTo>
                  <a:lnTo>
                    <a:pt x="1" y="560"/>
                  </a:lnTo>
                  <a:lnTo>
                    <a:pt x="1" y="560"/>
                  </a:lnTo>
                  <a:lnTo>
                    <a:pt x="25" y="487"/>
                  </a:lnTo>
                  <a:lnTo>
                    <a:pt x="74" y="390"/>
                  </a:lnTo>
                  <a:lnTo>
                    <a:pt x="122" y="268"/>
                  </a:lnTo>
                  <a:lnTo>
                    <a:pt x="196" y="195"/>
                  </a:lnTo>
                  <a:lnTo>
                    <a:pt x="196" y="195"/>
                  </a:lnTo>
                  <a:lnTo>
                    <a:pt x="293" y="122"/>
                  </a:lnTo>
                  <a:lnTo>
                    <a:pt x="390" y="49"/>
                  </a:lnTo>
                  <a:lnTo>
                    <a:pt x="488" y="24"/>
                  </a:lnTo>
                  <a:lnTo>
                    <a:pt x="585" y="0"/>
                  </a:lnTo>
                  <a:lnTo>
                    <a:pt x="585"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87;p42"/>
            <p:cNvSpPr/>
            <p:nvPr/>
          </p:nvSpPr>
          <p:spPr>
            <a:xfrm>
              <a:off x="5943475" y="3695900"/>
              <a:ext cx="177800" cy="351350"/>
            </a:xfrm>
            <a:custGeom>
              <a:avLst/>
              <a:gdLst/>
              <a:ahLst/>
              <a:cxnLst/>
              <a:rect l="l" t="t" r="r" b="b"/>
              <a:pathLst>
                <a:path w="7112" h="14054" fill="none" extrusionOk="0">
                  <a:moveTo>
                    <a:pt x="2582" y="780"/>
                  </a:moveTo>
                  <a:lnTo>
                    <a:pt x="2582" y="780"/>
                  </a:lnTo>
                  <a:lnTo>
                    <a:pt x="2752" y="780"/>
                  </a:lnTo>
                  <a:lnTo>
                    <a:pt x="2752" y="780"/>
                  </a:lnTo>
                  <a:lnTo>
                    <a:pt x="2996" y="780"/>
                  </a:lnTo>
                  <a:lnTo>
                    <a:pt x="3215" y="829"/>
                  </a:lnTo>
                  <a:lnTo>
                    <a:pt x="3386" y="878"/>
                  </a:lnTo>
                  <a:lnTo>
                    <a:pt x="3507" y="951"/>
                  </a:lnTo>
                  <a:lnTo>
                    <a:pt x="3507" y="951"/>
                  </a:lnTo>
                  <a:lnTo>
                    <a:pt x="3605" y="1024"/>
                  </a:lnTo>
                  <a:lnTo>
                    <a:pt x="3702" y="1048"/>
                  </a:lnTo>
                  <a:lnTo>
                    <a:pt x="3800" y="1024"/>
                  </a:lnTo>
                  <a:lnTo>
                    <a:pt x="3897" y="951"/>
                  </a:lnTo>
                  <a:lnTo>
                    <a:pt x="3897" y="951"/>
                  </a:lnTo>
                  <a:lnTo>
                    <a:pt x="3970" y="878"/>
                  </a:lnTo>
                  <a:lnTo>
                    <a:pt x="4092" y="829"/>
                  </a:lnTo>
                  <a:lnTo>
                    <a:pt x="4189" y="780"/>
                  </a:lnTo>
                  <a:lnTo>
                    <a:pt x="4262" y="780"/>
                  </a:lnTo>
                  <a:lnTo>
                    <a:pt x="4262" y="780"/>
                  </a:lnTo>
                  <a:lnTo>
                    <a:pt x="4384" y="731"/>
                  </a:lnTo>
                  <a:lnTo>
                    <a:pt x="4506" y="658"/>
                  </a:lnTo>
                  <a:lnTo>
                    <a:pt x="4676" y="537"/>
                  </a:lnTo>
                  <a:lnTo>
                    <a:pt x="4847" y="390"/>
                  </a:lnTo>
                  <a:lnTo>
                    <a:pt x="4847" y="390"/>
                  </a:lnTo>
                  <a:lnTo>
                    <a:pt x="5042" y="244"/>
                  </a:lnTo>
                  <a:lnTo>
                    <a:pt x="5285" y="123"/>
                  </a:lnTo>
                  <a:lnTo>
                    <a:pt x="5529" y="49"/>
                  </a:lnTo>
                  <a:lnTo>
                    <a:pt x="5797" y="1"/>
                  </a:lnTo>
                  <a:lnTo>
                    <a:pt x="5797" y="1"/>
                  </a:lnTo>
                  <a:lnTo>
                    <a:pt x="5894" y="25"/>
                  </a:lnTo>
                  <a:lnTo>
                    <a:pt x="5992" y="49"/>
                  </a:lnTo>
                  <a:lnTo>
                    <a:pt x="6040" y="74"/>
                  </a:lnTo>
                  <a:lnTo>
                    <a:pt x="6089" y="123"/>
                  </a:lnTo>
                  <a:lnTo>
                    <a:pt x="6089" y="171"/>
                  </a:lnTo>
                  <a:lnTo>
                    <a:pt x="6089" y="244"/>
                  </a:lnTo>
                  <a:lnTo>
                    <a:pt x="6040" y="317"/>
                  </a:lnTo>
                  <a:lnTo>
                    <a:pt x="5992" y="390"/>
                  </a:lnTo>
                  <a:lnTo>
                    <a:pt x="5992" y="390"/>
                  </a:lnTo>
                  <a:lnTo>
                    <a:pt x="5845" y="561"/>
                  </a:lnTo>
                  <a:lnTo>
                    <a:pt x="5772" y="707"/>
                  </a:lnTo>
                  <a:lnTo>
                    <a:pt x="5748" y="853"/>
                  </a:lnTo>
                  <a:lnTo>
                    <a:pt x="5772" y="926"/>
                  </a:lnTo>
                  <a:lnTo>
                    <a:pt x="5797" y="951"/>
                  </a:lnTo>
                  <a:lnTo>
                    <a:pt x="5797" y="951"/>
                  </a:lnTo>
                  <a:lnTo>
                    <a:pt x="5870" y="1048"/>
                  </a:lnTo>
                  <a:lnTo>
                    <a:pt x="5918" y="1145"/>
                  </a:lnTo>
                  <a:lnTo>
                    <a:pt x="5967" y="1243"/>
                  </a:lnTo>
                  <a:lnTo>
                    <a:pt x="5992" y="1340"/>
                  </a:lnTo>
                  <a:lnTo>
                    <a:pt x="5992" y="1340"/>
                  </a:lnTo>
                  <a:lnTo>
                    <a:pt x="5967" y="1438"/>
                  </a:lnTo>
                  <a:lnTo>
                    <a:pt x="5918" y="1535"/>
                  </a:lnTo>
                  <a:lnTo>
                    <a:pt x="5870" y="1633"/>
                  </a:lnTo>
                  <a:lnTo>
                    <a:pt x="5797" y="1730"/>
                  </a:lnTo>
                  <a:lnTo>
                    <a:pt x="5797" y="1730"/>
                  </a:lnTo>
                  <a:lnTo>
                    <a:pt x="5748" y="1754"/>
                  </a:lnTo>
                  <a:lnTo>
                    <a:pt x="5699" y="1754"/>
                  </a:lnTo>
                  <a:lnTo>
                    <a:pt x="5553" y="1754"/>
                  </a:lnTo>
                  <a:lnTo>
                    <a:pt x="5383" y="1657"/>
                  </a:lnTo>
                  <a:lnTo>
                    <a:pt x="5212" y="1535"/>
                  </a:lnTo>
                  <a:lnTo>
                    <a:pt x="5212" y="1535"/>
                  </a:lnTo>
                  <a:lnTo>
                    <a:pt x="5066" y="1389"/>
                  </a:lnTo>
                  <a:lnTo>
                    <a:pt x="4896" y="1316"/>
                  </a:lnTo>
                  <a:lnTo>
                    <a:pt x="4749" y="1292"/>
                  </a:lnTo>
                  <a:lnTo>
                    <a:pt x="4701" y="1316"/>
                  </a:lnTo>
                  <a:lnTo>
                    <a:pt x="4652" y="1340"/>
                  </a:lnTo>
                  <a:lnTo>
                    <a:pt x="4652" y="1340"/>
                  </a:lnTo>
                  <a:lnTo>
                    <a:pt x="4555" y="1413"/>
                  </a:lnTo>
                  <a:lnTo>
                    <a:pt x="4457" y="1486"/>
                  </a:lnTo>
                  <a:lnTo>
                    <a:pt x="4360" y="1511"/>
                  </a:lnTo>
                  <a:lnTo>
                    <a:pt x="4262" y="1535"/>
                  </a:lnTo>
                  <a:lnTo>
                    <a:pt x="4262" y="1535"/>
                  </a:lnTo>
                  <a:lnTo>
                    <a:pt x="4116" y="1559"/>
                  </a:lnTo>
                  <a:lnTo>
                    <a:pt x="4043" y="1584"/>
                  </a:lnTo>
                  <a:lnTo>
                    <a:pt x="3994" y="1633"/>
                  </a:lnTo>
                  <a:lnTo>
                    <a:pt x="3994" y="1633"/>
                  </a:lnTo>
                  <a:lnTo>
                    <a:pt x="3946" y="1657"/>
                  </a:lnTo>
                  <a:lnTo>
                    <a:pt x="3873" y="1681"/>
                  </a:lnTo>
                  <a:lnTo>
                    <a:pt x="3702" y="1730"/>
                  </a:lnTo>
                  <a:lnTo>
                    <a:pt x="3702" y="1730"/>
                  </a:lnTo>
                  <a:lnTo>
                    <a:pt x="3605" y="1730"/>
                  </a:lnTo>
                  <a:lnTo>
                    <a:pt x="3507" y="1779"/>
                  </a:lnTo>
                  <a:lnTo>
                    <a:pt x="3410" y="1827"/>
                  </a:lnTo>
                  <a:lnTo>
                    <a:pt x="3312" y="1900"/>
                  </a:lnTo>
                  <a:lnTo>
                    <a:pt x="3312" y="1900"/>
                  </a:lnTo>
                  <a:lnTo>
                    <a:pt x="3288" y="1949"/>
                  </a:lnTo>
                  <a:lnTo>
                    <a:pt x="3288" y="2022"/>
                  </a:lnTo>
                  <a:lnTo>
                    <a:pt x="3288" y="2144"/>
                  </a:lnTo>
                  <a:lnTo>
                    <a:pt x="3386" y="2314"/>
                  </a:lnTo>
                  <a:lnTo>
                    <a:pt x="3507" y="2485"/>
                  </a:lnTo>
                  <a:lnTo>
                    <a:pt x="3507" y="2485"/>
                  </a:lnTo>
                  <a:lnTo>
                    <a:pt x="3605" y="2558"/>
                  </a:lnTo>
                  <a:lnTo>
                    <a:pt x="3702" y="2582"/>
                  </a:lnTo>
                  <a:lnTo>
                    <a:pt x="3800" y="2607"/>
                  </a:lnTo>
                  <a:lnTo>
                    <a:pt x="3921" y="2607"/>
                  </a:lnTo>
                  <a:lnTo>
                    <a:pt x="4043" y="2582"/>
                  </a:lnTo>
                  <a:lnTo>
                    <a:pt x="4141" y="2534"/>
                  </a:lnTo>
                  <a:lnTo>
                    <a:pt x="4262" y="2461"/>
                  </a:lnTo>
                  <a:lnTo>
                    <a:pt x="4360" y="2388"/>
                  </a:lnTo>
                  <a:lnTo>
                    <a:pt x="4360" y="2388"/>
                  </a:lnTo>
                  <a:lnTo>
                    <a:pt x="4555" y="2193"/>
                  </a:lnTo>
                  <a:lnTo>
                    <a:pt x="4749" y="2047"/>
                  </a:lnTo>
                  <a:lnTo>
                    <a:pt x="4920" y="1949"/>
                  </a:lnTo>
                  <a:lnTo>
                    <a:pt x="5042" y="1900"/>
                  </a:lnTo>
                  <a:lnTo>
                    <a:pt x="5042" y="1900"/>
                  </a:lnTo>
                  <a:lnTo>
                    <a:pt x="5115" y="1925"/>
                  </a:lnTo>
                  <a:lnTo>
                    <a:pt x="5163" y="1974"/>
                  </a:lnTo>
                  <a:lnTo>
                    <a:pt x="5212" y="2022"/>
                  </a:lnTo>
                  <a:lnTo>
                    <a:pt x="5212" y="2095"/>
                  </a:lnTo>
                  <a:lnTo>
                    <a:pt x="5212" y="2095"/>
                  </a:lnTo>
                  <a:lnTo>
                    <a:pt x="5236" y="2168"/>
                  </a:lnTo>
                  <a:lnTo>
                    <a:pt x="5285" y="2241"/>
                  </a:lnTo>
                  <a:lnTo>
                    <a:pt x="5334" y="2266"/>
                  </a:lnTo>
                  <a:lnTo>
                    <a:pt x="5407" y="2290"/>
                  </a:lnTo>
                  <a:lnTo>
                    <a:pt x="5407" y="2290"/>
                  </a:lnTo>
                  <a:lnTo>
                    <a:pt x="5504" y="2314"/>
                  </a:lnTo>
                  <a:lnTo>
                    <a:pt x="5602" y="2339"/>
                  </a:lnTo>
                  <a:lnTo>
                    <a:pt x="5699" y="2412"/>
                  </a:lnTo>
                  <a:lnTo>
                    <a:pt x="5797" y="2485"/>
                  </a:lnTo>
                  <a:lnTo>
                    <a:pt x="5797" y="2485"/>
                  </a:lnTo>
                  <a:lnTo>
                    <a:pt x="5845" y="2558"/>
                  </a:lnTo>
                  <a:lnTo>
                    <a:pt x="5870" y="2680"/>
                  </a:lnTo>
                  <a:lnTo>
                    <a:pt x="5845" y="2777"/>
                  </a:lnTo>
                  <a:lnTo>
                    <a:pt x="5797" y="2850"/>
                  </a:lnTo>
                  <a:lnTo>
                    <a:pt x="5797" y="2850"/>
                  </a:lnTo>
                  <a:lnTo>
                    <a:pt x="5699" y="2923"/>
                  </a:lnTo>
                  <a:lnTo>
                    <a:pt x="5602" y="2996"/>
                  </a:lnTo>
                  <a:lnTo>
                    <a:pt x="5504" y="3045"/>
                  </a:lnTo>
                  <a:lnTo>
                    <a:pt x="5407" y="3045"/>
                  </a:lnTo>
                  <a:lnTo>
                    <a:pt x="5407" y="3045"/>
                  </a:lnTo>
                  <a:lnTo>
                    <a:pt x="5310" y="3069"/>
                  </a:lnTo>
                  <a:lnTo>
                    <a:pt x="5163" y="3167"/>
                  </a:lnTo>
                  <a:lnTo>
                    <a:pt x="4993" y="3289"/>
                  </a:lnTo>
                  <a:lnTo>
                    <a:pt x="4847" y="3435"/>
                  </a:lnTo>
                  <a:lnTo>
                    <a:pt x="4847" y="3435"/>
                  </a:lnTo>
                  <a:lnTo>
                    <a:pt x="4676" y="3581"/>
                  </a:lnTo>
                  <a:lnTo>
                    <a:pt x="4506" y="3703"/>
                  </a:lnTo>
                  <a:lnTo>
                    <a:pt x="4384" y="3776"/>
                  </a:lnTo>
                  <a:lnTo>
                    <a:pt x="4262" y="3800"/>
                  </a:lnTo>
                  <a:lnTo>
                    <a:pt x="4262" y="3800"/>
                  </a:lnTo>
                  <a:lnTo>
                    <a:pt x="4141" y="3849"/>
                  </a:lnTo>
                  <a:lnTo>
                    <a:pt x="3970" y="3971"/>
                  </a:lnTo>
                  <a:lnTo>
                    <a:pt x="3726" y="4165"/>
                  </a:lnTo>
                  <a:lnTo>
                    <a:pt x="3483" y="4409"/>
                  </a:lnTo>
                  <a:lnTo>
                    <a:pt x="3142" y="4750"/>
                  </a:lnTo>
                  <a:lnTo>
                    <a:pt x="3142" y="4750"/>
                  </a:lnTo>
                  <a:lnTo>
                    <a:pt x="3020" y="4847"/>
                  </a:lnTo>
                  <a:lnTo>
                    <a:pt x="2874" y="4969"/>
                  </a:lnTo>
                  <a:lnTo>
                    <a:pt x="2557" y="5164"/>
                  </a:lnTo>
                  <a:lnTo>
                    <a:pt x="2265" y="5286"/>
                  </a:lnTo>
                  <a:lnTo>
                    <a:pt x="2119" y="5310"/>
                  </a:lnTo>
                  <a:lnTo>
                    <a:pt x="1997" y="5335"/>
                  </a:lnTo>
                  <a:lnTo>
                    <a:pt x="1997" y="5335"/>
                  </a:lnTo>
                  <a:lnTo>
                    <a:pt x="1754" y="5335"/>
                  </a:lnTo>
                  <a:lnTo>
                    <a:pt x="1535" y="5383"/>
                  </a:lnTo>
                  <a:lnTo>
                    <a:pt x="1364" y="5456"/>
                  </a:lnTo>
                  <a:lnTo>
                    <a:pt x="1242" y="5529"/>
                  </a:lnTo>
                  <a:lnTo>
                    <a:pt x="1242" y="5529"/>
                  </a:lnTo>
                  <a:lnTo>
                    <a:pt x="1169" y="5602"/>
                  </a:lnTo>
                  <a:lnTo>
                    <a:pt x="1096" y="5700"/>
                  </a:lnTo>
                  <a:lnTo>
                    <a:pt x="1047" y="5797"/>
                  </a:lnTo>
                  <a:lnTo>
                    <a:pt x="1047" y="5895"/>
                  </a:lnTo>
                  <a:lnTo>
                    <a:pt x="1047" y="5895"/>
                  </a:lnTo>
                  <a:lnTo>
                    <a:pt x="1047" y="5992"/>
                  </a:lnTo>
                  <a:lnTo>
                    <a:pt x="1096" y="6090"/>
                  </a:lnTo>
                  <a:lnTo>
                    <a:pt x="1169" y="6187"/>
                  </a:lnTo>
                  <a:lnTo>
                    <a:pt x="1242" y="6284"/>
                  </a:lnTo>
                  <a:lnTo>
                    <a:pt x="1242" y="6284"/>
                  </a:lnTo>
                  <a:lnTo>
                    <a:pt x="1315" y="6357"/>
                  </a:lnTo>
                  <a:lnTo>
                    <a:pt x="1413" y="6406"/>
                  </a:lnTo>
                  <a:lnTo>
                    <a:pt x="1535" y="6455"/>
                  </a:lnTo>
                  <a:lnTo>
                    <a:pt x="1608" y="6455"/>
                  </a:lnTo>
                  <a:lnTo>
                    <a:pt x="1608" y="6455"/>
                  </a:lnTo>
                  <a:lnTo>
                    <a:pt x="1729" y="6504"/>
                  </a:lnTo>
                  <a:lnTo>
                    <a:pt x="1876" y="6601"/>
                  </a:lnTo>
                  <a:lnTo>
                    <a:pt x="2070" y="6747"/>
                  </a:lnTo>
                  <a:lnTo>
                    <a:pt x="2290" y="6942"/>
                  </a:lnTo>
                  <a:lnTo>
                    <a:pt x="2290" y="6942"/>
                  </a:lnTo>
                  <a:lnTo>
                    <a:pt x="2484" y="7137"/>
                  </a:lnTo>
                  <a:lnTo>
                    <a:pt x="2679" y="7283"/>
                  </a:lnTo>
                  <a:lnTo>
                    <a:pt x="2825" y="7380"/>
                  </a:lnTo>
                  <a:lnTo>
                    <a:pt x="2947" y="7405"/>
                  </a:lnTo>
                  <a:lnTo>
                    <a:pt x="2947" y="7405"/>
                  </a:lnTo>
                  <a:lnTo>
                    <a:pt x="3093" y="7380"/>
                  </a:lnTo>
                  <a:lnTo>
                    <a:pt x="3166" y="7356"/>
                  </a:lnTo>
                  <a:lnTo>
                    <a:pt x="3239" y="7332"/>
                  </a:lnTo>
                  <a:lnTo>
                    <a:pt x="3239" y="7332"/>
                  </a:lnTo>
                  <a:lnTo>
                    <a:pt x="3288" y="7283"/>
                  </a:lnTo>
                  <a:lnTo>
                    <a:pt x="3410" y="7259"/>
                  </a:lnTo>
                  <a:lnTo>
                    <a:pt x="3556" y="7234"/>
                  </a:lnTo>
                  <a:lnTo>
                    <a:pt x="3702" y="7234"/>
                  </a:lnTo>
                  <a:lnTo>
                    <a:pt x="3702" y="7234"/>
                  </a:lnTo>
                  <a:lnTo>
                    <a:pt x="3873" y="7234"/>
                  </a:lnTo>
                  <a:lnTo>
                    <a:pt x="4019" y="7283"/>
                  </a:lnTo>
                  <a:lnTo>
                    <a:pt x="4165" y="7332"/>
                  </a:lnTo>
                  <a:lnTo>
                    <a:pt x="4262" y="7429"/>
                  </a:lnTo>
                  <a:lnTo>
                    <a:pt x="4262" y="7429"/>
                  </a:lnTo>
                  <a:lnTo>
                    <a:pt x="4360" y="7502"/>
                  </a:lnTo>
                  <a:lnTo>
                    <a:pt x="4457" y="7551"/>
                  </a:lnTo>
                  <a:lnTo>
                    <a:pt x="4555" y="7600"/>
                  </a:lnTo>
                  <a:lnTo>
                    <a:pt x="4652" y="7600"/>
                  </a:lnTo>
                  <a:lnTo>
                    <a:pt x="4652" y="7600"/>
                  </a:lnTo>
                  <a:lnTo>
                    <a:pt x="4749" y="7648"/>
                  </a:lnTo>
                  <a:lnTo>
                    <a:pt x="4896" y="7721"/>
                  </a:lnTo>
                  <a:lnTo>
                    <a:pt x="5066" y="7843"/>
                  </a:lnTo>
                  <a:lnTo>
                    <a:pt x="5212" y="7989"/>
                  </a:lnTo>
                  <a:lnTo>
                    <a:pt x="5212" y="7989"/>
                  </a:lnTo>
                  <a:lnTo>
                    <a:pt x="5383" y="8135"/>
                  </a:lnTo>
                  <a:lnTo>
                    <a:pt x="5553" y="8257"/>
                  </a:lnTo>
                  <a:lnTo>
                    <a:pt x="5699" y="8330"/>
                  </a:lnTo>
                  <a:lnTo>
                    <a:pt x="5797" y="8355"/>
                  </a:lnTo>
                  <a:lnTo>
                    <a:pt x="5797" y="8355"/>
                  </a:lnTo>
                  <a:lnTo>
                    <a:pt x="5870" y="8379"/>
                  </a:lnTo>
                  <a:lnTo>
                    <a:pt x="5992" y="8428"/>
                  </a:lnTo>
                  <a:lnTo>
                    <a:pt x="6089" y="8476"/>
                  </a:lnTo>
                  <a:lnTo>
                    <a:pt x="6162" y="8549"/>
                  </a:lnTo>
                  <a:lnTo>
                    <a:pt x="6162" y="8549"/>
                  </a:lnTo>
                  <a:lnTo>
                    <a:pt x="6259" y="8622"/>
                  </a:lnTo>
                  <a:lnTo>
                    <a:pt x="6357" y="8695"/>
                  </a:lnTo>
                  <a:lnTo>
                    <a:pt x="6454" y="8720"/>
                  </a:lnTo>
                  <a:lnTo>
                    <a:pt x="6552" y="8744"/>
                  </a:lnTo>
                  <a:lnTo>
                    <a:pt x="6552" y="8744"/>
                  </a:lnTo>
                  <a:lnTo>
                    <a:pt x="6649" y="8769"/>
                  </a:lnTo>
                  <a:lnTo>
                    <a:pt x="6747" y="8793"/>
                  </a:lnTo>
                  <a:lnTo>
                    <a:pt x="6844" y="8866"/>
                  </a:lnTo>
                  <a:lnTo>
                    <a:pt x="6941" y="8939"/>
                  </a:lnTo>
                  <a:lnTo>
                    <a:pt x="6941" y="8939"/>
                  </a:lnTo>
                  <a:lnTo>
                    <a:pt x="7014" y="9036"/>
                  </a:lnTo>
                  <a:lnTo>
                    <a:pt x="7063" y="9134"/>
                  </a:lnTo>
                  <a:lnTo>
                    <a:pt x="7112" y="9231"/>
                  </a:lnTo>
                  <a:lnTo>
                    <a:pt x="7112" y="9304"/>
                  </a:lnTo>
                  <a:lnTo>
                    <a:pt x="7112" y="9304"/>
                  </a:lnTo>
                  <a:lnTo>
                    <a:pt x="7112" y="9402"/>
                  </a:lnTo>
                  <a:lnTo>
                    <a:pt x="7063" y="9499"/>
                  </a:lnTo>
                  <a:lnTo>
                    <a:pt x="7014" y="9597"/>
                  </a:lnTo>
                  <a:lnTo>
                    <a:pt x="6941" y="9694"/>
                  </a:lnTo>
                  <a:lnTo>
                    <a:pt x="6941" y="9694"/>
                  </a:lnTo>
                  <a:lnTo>
                    <a:pt x="6868" y="9791"/>
                  </a:lnTo>
                  <a:lnTo>
                    <a:pt x="6795" y="9889"/>
                  </a:lnTo>
                  <a:lnTo>
                    <a:pt x="6747" y="9986"/>
                  </a:lnTo>
                  <a:lnTo>
                    <a:pt x="6747" y="10084"/>
                  </a:lnTo>
                  <a:lnTo>
                    <a:pt x="6747" y="10084"/>
                  </a:lnTo>
                  <a:lnTo>
                    <a:pt x="6722" y="10181"/>
                  </a:lnTo>
                  <a:lnTo>
                    <a:pt x="6625" y="10327"/>
                  </a:lnTo>
                  <a:lnTo>
                    <a:pt x="6503" y="10473"/>
                  </a:lnTo>
                  <a:lnTo>
                    <a:pt x="6357" y="10644"/>
                  </a:lnTo>
                  <a:lnTo>
                    <a:pt x="6357" y="10644"/>
                  </a:lnTo>
                  <a:lnTo>
                    <a:pt x="6211" y="10814"/>
                  </a:lnTo>
                  <a:lnTo>
                    <a:pt x="6089" y="10961"/>
                  </a:lnTo>
                  <a:lnTo>
                    <a:pt x="6016" y="11107"/>
                  </a:lnTo>
                  <a:lnTo>
                    <a:pt x="5992" y="11204"/>
                  </a:lnTo>
                  <a:lnTo>
                    <a:pt x="5992" y="11204"/>
                  </a:lnTo>
                  <a:lnTo>
                    <a:pt x="5943" y="11326"/>
                  </a:lnTo>
                  <a:lnTo>
                    <a:pt x="5870" y="11472"/>
                  </a:lnTo>
                  <a:lnTo>
                    <a:pt x="5748" y="11618"/>
                  </a:lnTo>
                  <a:lnTo>
                    <a:pt x="5602" y="11789"/>
                  </a:lnTo>
                  <a:lnTo>
                    <a:pt x="5602" y="11789"/>
                  </a:lnTo>
                  <a:lnTo>
                    <a:pt x="5456" y="11935"/>
                  </a:lnTo>
                  <a:lnTo>
                    <a:pt x="5334" y="12105"/>
                  </a:lnTo>
                  <a:lnTo>
                    <a:pt x="5261" y="12251"/>
                  </a:lnTo>
                  <a:lnTo>
                    <a:pt x="5212" y="12349"/>
                  </a:lnTo>
                  <a:lnTo>
                    <a:pt x="5212" y="12349"/>
                  </a:lnTo>
                  <a:lnTo>
                    <a:pt x="5188" y="12446"/>
                  </a:lnTo>
                  <a:lnTo>
                    <a:pt x="5139" y="12568"/>
                  </a:lnTo>
                  <a:lnTo>
                    <a:pt x="5042" y="12714"/>
                  </a:lnTo>
                  <a:lnTo>
                    <a:pt x="4944" y="12836"/>
                  </a:lnTo>
                  <a:lnTo>
                    <a:pt x="4944" y="12836"/>
                  </a:lnTo>
                  <a:lnTo>
                    <a:pt x="4822" y="12958"/>
                  </a:lnTo>
                  <a:lnTo>
                    <a:pt x="4725" y="13079"/>
                  </a:lnTo>
                  <a:lnTo>
                    <a:pt x="4676" y="13201"/>
                  </a:lnTo>
                  <a:lnTo>
                    <a:pt x="4652" y="13299"/>
                  </a:lnTo>
                  <a:lnTo>
                    <a:pt x="4652" y="13299"/>
                  </a:lnTo>
                  <a:lnTo>
                    <a:pt x="4676" y="13469"/>
                  </a:lnTo>
                  <a:lnTo>
                    <a:pt x="4701" y="13542"/>
                  </a:lnTo>
                  <a:lnTo>
                    <a:pt x="4749" y="13591"/>
                  </a:lnTo>
                  <a:lnTo>
                    <a:pt x="4749" y="13591"/>
                  </a:lnTo>
                  <a:lnTo>
                    <a:pt x="4774" y="13640"/>
                  </a:lnTo>
                  <a:lnTo>
                    <a:pt x="4822" y="13713"/>
                  </a:lnTo>
                  <a:lnTo>
                    <a:pt x="4847" y="13883"/>
                  </a:lnTo>
                  <a:lnTo>
                    <a:pt x="4847" y="13883"/>
                  </a:lnTo>
                  <a:lnTo>
                    <a:pt x="4822" y="13956"/>
                  </a:lnTo>
                  <a:lnTo>
                    <a:pt x="4774" y="14005"/>
                  </a:lnTo>
                  <a:lnTo>
                    <a:pt x="4725" y="14054"/>
                  </a:lnTo>
                  <a:lnTo>
                    <a:pt x="4652" y="14054"/>
                  </a:lnTo>
                  <a:lnTo>
                    <a:pt x="4652" y="14054"/>
                  </a:lnTo>
                  <a:lnTo>
                    <a:pt x="4555" y="14054"/>
                  </a:lnTo>
                  <a:lnTo>
                    <a:pt x="4457" y="14005"/>
                  </a:lnTo>
                  <a:lnTo>
                    <a:pt x="4360" y="13956"/>
                  </a:lnTo>
                  <a:lnTo>
                    <a:pt x="4262" y="13883"/>
                  </a:lnTo>
                  <a:lnTo>
                    <a:pt x="4262" y="13883"/>
                  </a:lnTo>
                  <a:lnTo>
                    <a:pt x="4189" y="13761"/>
                  </a:lnTo>
                  <a:lnTo>
                    <a:pt x="4141" y="13615"/>
                  </a:lnTo>
                  <a:lnTo>
                    <a:pt x="4092" y="13469"/>
                  </a:lnTo>
                  <a:lnTo>
                    <a:pt x="4092" y="13299"/>
                  </a:lnTo>
                  <a:lnTo>
                    <a:pt x="4092" y="13299"/>
                  </a:lnTo>
                  <a:lnTo>
                    <a:pt x="4067" y="13152"/>
                  </a:lnTo>
                  <a:lnTo>
                    <a:pt x="4019" y="12982"/>
                  </a:lnTo>
                  <a:lnTo>
                    <a:pt x="3970" y="12836"/>
                  </a:lnTo>
                  <a:lnTo>
                    <a:pt x="3897" y="12738"/>
                  </a:lnTo>
                  <a:lnTo>
                    <a:pt x="3897" y="12738"/>
                  </a:lnTo>
                  <a:lnTo>
                    <a:pt x="3848" y="12690"/>
                  </a:lnTo>
                  <a:lnTo>
                    <a:pt x="3824" y="12592"/>
                  </a:lnTo>
                  <a:lnTo>
                    <a:pt x="3751" y="12349"/>
                  </a:lnTo>
                  <a:lnTo>
                    <a:pt x="3726" y="12056"/>
                  </a:lnTo>
                  <a:lnTo>
                    <a:pt x="3702" y="11716"/>
                  </a:lnTo>
                  <a:lnTo>
                    <a:pt x="3702" y="11472"/>
                  </a:lnTo>
                  <a:lnTo>
                    <a:pt x="3702" y="11472"/>
                  </a:lnTo>
                  <a:lnTo>
                    <a:pt x="3702" y="11301"/>
                  </a:lnTo>
                  <a:lnTo>
                    <a:pt x="3653" y="11107"/>
                  </a:lnTo>
                  <a:lnTo>
                    <a:pt x="3629" y="10936"/>
                  </a:lnTo>
                  <a:lnTo>
                    <a:pt x="3556" y="10741"/>
                  </a:lnTo>
                  <a:lnTo>
                    <a:pt x="3483" y="10571"/>
                  </a:lnTo>
                  <a:lnTo>
                    <a:pt x="3410" y="10425"/>
                  </a:lnTo>
                  <a:lnTo>
                    <a:pt x="3312" y="10279"/>
                  </a:lnTo>
                  <a:lnTo>
                    <a:pt x="3239" y="10181"/>
                  </a:lnTo>
                  <a:lnTo>
                    <a:pt x="3239" y="10181"/>
                  </a:lnTo>
                  <a:lnTo>
                    <a:pt x="3045" y="9962"/>
                  </a:lnTo>
                  <a:lnTo>
                    <a:pt x="2898" y="9767"/>
                  </a:lnTo>
                  <a:lnTo>
                    <a:pt x="2801" y="9621"/>
                  </a:lnTo>
                  <a:lnTo>
                    <a:pt x="2752" y="9499"/>
                  </a:lnTo>
                  <a:lnTo>
                    <a:pt x="2752" y="9499"/>
                  </a:lnTo>
                  <a:lnTo>
                    <a:pt x="2728" y="9353"/>
                  </a:lnTo>
                  <a:lnTo>
                    <a:pt x="2704" y="9280"/>
                  </a:lnTo>
                  <a:lnTo>
                    <a:pt x="2655" y="9231"/>
                  </a:lnTo>
                  <a:lnTo>
                    <a:pt x="2655" y="9231"/>
                  </a:lnTo>
                  <a:lnTo>
                    <a:pt x="2631" y="9158"/>
                  </a:lnTo>
                  <a:lnTo>
                    <a:pt x="2582" y="9036"/>
                  </a:lnTo>
                  <a:lnTo>
                    <a:pt x="2582" y="8890"/>
                  </a:lnTo>
                  <a:lnTo>
                    <a:pt x="2557" y="8744"/>
                  </a:lnTo>
                  <a:lnTo>
                    <a:pt x="2557" y="8744"/>
                  </a:lnTo>
                  <a:lnTo>
                    <a:pt x="2582" y="8598"/>
                  </a:lnTo>
                  <a:lnTo>
                    <a:pt x="2582" y="8452"/>
                  </a:lnTo>
                  <a:lnTo>
                    <a:pt x="2631" y="8330"/>
                  </a:lnTo>
                  <a:lnTo>
                    <a:pt x="2655" y="8281"/>
                  </a:lnTo>
                  <a:lnTo>
                    <a:pt x="2655" y="8281"/>
                  </a:lnTo>
                  <a:lnTo>
                    <a:pt x="2704" y="8208"/>
                  </a:lnTo>
                  <a:lnTo>
                    <a:pt x="2728" y="8160"/>
                  </a:lnTo>
                  <a:lnTo>
                    <a:pt x="2752" y="7989"/>
                  </a:lnTo>
                  <a:lnTo>
                    <a:pt x="2752" y="7989"/>
                  </a:lnTo>
                  <a:lnTo>
                    <a:pt x="2728" y="7819"/>
                  </a:lnTo>
                  <a:lnTo>
                    <a:pt x="2704" y="7746"/>
                  </a:lnTo>
                  <a:lnTo>
                    <a:pt x="2655" y="7697"/>
                  </a:lnTo>
                  <a:lnTo>
                    <a:pt x="2655" y="7697"/>
                  </a:lnTo>
                  <a:lnTo>
                    <a:pt x="2606" y="7673"/>
                  </a:lnTo>
                  <a:lnTo>
                    <a:pt x="2533" y="7624"/>
                  </a:lnTo>
                  <a:lnTo>
                    <a:pt x="2363" y="7600"/>
                  </a:lnTo>
                  <a:lnTo>
                    <a:pt x="2363" y="7600"/>
                  </a:lnTo>
                  <a:lnTo>
                    <a:pt x="2265" y="7575"/>
                  </a:lnTo>
                  <a:lnTo>
                    <a:pt x="2119" y="7502"/>
                  </a:lnTo>
                  <a:lnTo>
                    <a:pt x="1973" y="7380"/>
                  </a:lnTo>
                  <a:lnTo>
                    <a:pt x="1802" y="7234"/>
                  </a:lnTo>
                  <a:lnTo>
                    <a:pt x="1802" y="7234"/>
                  </a:lnTo>
                  <a:lnTo>
                    <a:pt x="1632" y="7088"/>
                  </a:lnTo>
                  <a:lnTo>
                    <a:pt x="1486" y="6966"/>
                  </a:lnTo>
                  <a:lnTo>
                    <a:pt x="1340" y="6869"/>
                  </a:lnTo>
                  <a:lnTo>
                    <a:pt x="1242" y="6845"/>
                  </a:lnTo>
                  <a:lnTo>
                    <a:pt x="1242" y="6845"/>
                  </a:lnTo>
                  <a:lnTo>
                    <a:pt x="1121" y="6796"/>
                  </a:lnTo>
                  <a:lnTo>
                    <a:pt x="926" y="6674"/>
                  </a:lnTo>
                  <a:lnTo>
                    <a:pt x="706" y="6504"/>
                  </a:lnTo>
                  <a:lnTo>
                    <a:pt x="463" y="6284"/>
                  </a:lnTo>
                  <a:lnTo>
                    <a:pt x="463" y="6284"/>
                  </a:lnTo>
                  <a:lnTo>
                    <a:pt x="171" y="5919"/>
                  </a:lnTo>
                  <a:lnTo>
                    <a:pt x="0" y="5700"/>
                  </a:lnTo>
                  <a:lnTo>
                    <a:pt x="0" y="5700"/>
                  </a:lnTo>
                  <a:lnTo>
                    <a:pt x="0" y="572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388;p42"/>
            <p:cNvSpPr/>
            <p:nvPr/>
          </p:nvSpPr>
          <p:spPr>
            <a:xfrm>
              <a:off x="6128575" y="3695900"/>
              <a:ext cx="86475" cy="47525"/>
            </a:xfrm>
            <a:custGeom>
              <a:avLst/>
              <a:gdLst/>
              <a:ahLst/>
              <a:cxnLst/>
              <a:rect l="l" t="t" r="r" b="b"/>
              <a:pathLst>
                <a:path w="3459" h="1901" fill="none" extrusionOk="0">
                  <a:moveTo>
                    <a:pt x="2022" y="1340"/>
                  </a:moveTo>
                  <a:lnTo>
                    <a:pt x="2022" y="1340"/>
                  </a:lnTo>
                  <a:lnTo>
                    <a:pt x="1924" y="1413"/>
                  </a:lnTo>
                  <a:lnTo>
                    <a:pt x="1827" y="1486"/>
                  </a:lnTo>
                  <a:lnTo>
                    <a:pt x="1729" y="1511"/>
                  </a:lnTo>
                  <a:lnTo>
                    <a:pt x="1632" y="1535"/>
                  </a:lnTo>
                  <a:lnTo>
                    <a:pt x="1632" y="1535"/>
                  </a:lnTo>
                  <a:lnTo>
                    <a:pt x="1559" y="1535"/>
                  </a:lnTo>
                  <a:lnTo>
                    <a:pt x="1461" y="1584"/>
                  </a:lnTo>
                  <a:lnTo>
                    <a:pt x="1340" y="1657"/>
                  </a:lnTo>
                  <a:lnTo>
                    <a:pt x="1267" y="1730"/>
                  </a:lnTo>
                  <a:lnTo>
                    <a:pt x="1267" y="1730"/>
                  </a:lnTo>
                  <a:lnTo>
                    <a:pt x="1169" y="1803"/>
                  </a:lnTo>
                  <a:lnTo>
                    <a:pt x="1072" y="1852"/>
                  </a:lnTo>
                  <a:lnTo>
                    <a:pt x="974" y="1900"/>
                  </a:lnTo>
                  <a:lnTo>
                    <a:pt x="877" y="1900"/>
                  </a:lnTo>
                  <a:lnTo>
                    <a:pt x="877" y="1900"/>
                  </a:lnTo>
                  <a:lnTo>
                    <a:pt x="779" y="1900"/>
                  </a:lnTo>
                  <a:lnTo>
                    <a:pt x="682" y="1852"/>
                  </a:lnTo>
                  <a:lnTo>
                    <a:pt x="585" y="1803"/>
                  </a:lnTo>
                  <a:lnTo>
                    <a:pt x="512" y="1730"/>
                  </a:lnTo>
                  <a:lnTo>
                    <a:pt x="512" y="1730"/>
                  </a:lnTo>
                  <a:lnTo>
                    <a:pt x="438" y="1633"/>
                  </a:lnTo>
                  <a:lnTo>
                    <a:pt x="414" y="1535"/>
                  </a:lnTo>
                  <a:lnTo>
                    <a:pt x="438" y="1438"/>
                  </a:lnTo>
                  <a:lnTo>
                    <a:pt x="512" y="1340"/>
                  </a:lnTo>
                  <a:lnTo>
                    <a:pt x="512" y="1340"/>
                  </a:lnTo>
                  <a:lnTo>
                    <a:pt x="585" y="1243"/>
                  </a:lnTo>
                  <a:lnTo>
                    <a:pt x="633" y="1145"/>
                  </a:lnTo>
                  <a:lnTo>
                    <a:pt x="682" y="1048"/>
                  </a:lnTo>
                  <a:lnTo>
                    <a:pt x="682" y="951"/>
                  </a:lnTo>
                  <a:lnTo>
                    <a:pt x="682" y="951"/>
                  </a:lnTo>
                  <a:lnTo>
                    <a:pt x="658" y="804"/>
                  </a:lnTo>
                  <a:lnTo>
                    <a:pt x="633" y="731"/>
                  </a:lnTo>
                  <a:lnTo>
                    <a:pt x="585" y="683"/>
                  </a:lnTo>
                  <a:lnTo>
                    <a:pt x="585" y="683"/>
                  </a:lnTo>
                  <a:lnTo>
                    <a:pt x="536" y="634"/>
                  </a:lnTo>
                  <a:lnTo>
                    <a:pt x="463" y="610"/>
                  </a:lnTo>
                  <a:lnTo>
                    <a:pt x="317" y="585"/>
                  </a:lnTo>
                  <a:lnTo>
                    <a:pt x="317" y="585"/>
                  </a:lnTo>
                  <a:lnTo>
                    <a:pt x="146" y="561"/>
                  </a:lnTo>
                  <a:lnTo>
                    <a:pt x="73" y="512"/>
                  </a:lnTo>
                  <a:lnTo>
                    <a:pt x="24" y="488"/>
                  </a:lnTo>
                  <a:lnTo>
                    <a:pt x="24" y="488"/>
                  </a:lnTo>
                  <a:lnTo>
                    <a:pt x="0" y="439"/>
                  </a:lnTo>
                  <a:lnTo>
                    <a:pt x="24" y="366"/>
                  </a:lnTo>
                  <a:lnTo>
                    <a:pt x="49" y="293"/>
                  </a:lnTo>
                  <a:lnTo>
                    <a:pt x="122" y="196"/>
                  </a:lnTo>
                  <a:lnTo>
                    <a:pt x="122" y="196"/>
                  </a:lnTo>
                  <a:lnTo>
                    <a:pt x="171" y="171"/>
                  </a:lnTo>
                  <a:lnTo>
                    <a:pt x="268" y="123"/>
                  </a:lnTo>
                  <a:lnTo>
                    <a:pt x="512" y="74"/>
                  </a:lnTo>
                  <a:lnTo>
                    <a:pt x="804" y="25"/>
                  </a:lnTo>
                  <a:lnTo>
                    <a:pt x="1145" y="1"/>
                  </a:lnTo>
                  <a:lnTo>
                    <a:pt x="2509" y="1"/>
                  </a:lnTo>
                  <a:lnTo>
                    <a:pt x="2509" y="1"/>
                  </a:lnTo>
                  <a:lnTo>
                    <a:pt x="2850" y="25"/>
                  </a:lnTo>
                  <a:lnTo>
                    <a:pt x="3142" y="49"/>
                  </a:lnTo>
                  <a:lnTo>
                    <a:pt x="3337" y="74"/>
                  </a:lnTo>
                  <a:lnTo>
                    <a:pt x="3434" y="98"/>
                  </a:lnTo>
                  <a:lnTo>
                    <a:pt x="3434" y="98"/>
                  </a:lnTo>
                  <a:lnTo>
                    <a:pt x="3458" y="123"/>
                  </a:lnTo>
                  <a:lnTo>
                    <a:pt x="3434" y="171"/>
                  </a:lnTo>
                  <a:lnTo>
                    <a:pt x="3361" y="317"/>
                  </a:lnTo>
                  <a:lnTo>
                    <a:pt x="3239" y="488"/>
                  </a:lnTo>
                  <a:lnTo>
                    <a:pt x="3069" y="683"/>
                  </a:lnTo>
                  <a:lnTo>
                    <a:pt x="3069" y="683"/>
                  </a:lnTo>
                  <a:lnTo>
                    <a:pt x="2874" y="853"/>
                  </a:lnTo>
                  <a:lnTo>
                    <a:pt x="2679" y="999"/>
                  </a:lnTo>
                  <a:lnTo>
                    <a:pt x="2509" y="1121"/>
                  </a:lnTo>
                  <a:lnTo>
                    <a:pt x="2411" y="1145"/>
                  </a:lnTo>
                  <a:lnTo>
                    <a:pt x="2411" y="1145"/>
                  </a:lnTo>
                  <a:lnTo>
                    <a:pt x="2314" y="1170"/>
                  </a:lnTo>
                  <a:lnTo>
                    <a:pt x="2216" y="1194"/>
                  </a:lnTo>
                  <a:lnTo>
                    <a:pt x="2119" y="1267"/>
                  </a:lnTo>
                  <a:lnTo>
                    <a:pt x="2022" y="1340"/>
                  </a:lnTo>
                  <a:lnTo>
                    <a:pt x="2022" y="134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389;p42"/>
            <p:cNvSpPr/>
            <p:nvPr/>
          </p:nvSpPr>
          <p:spPr>
            <a:xfrm>
              <a:off x="6357500" y="3940075"/>
              <a:ext cx="18900" cy="34725"/>
            </a:xfrm>
            <a:custGeom>
              <a:avLst/>
              <a:gdLst/>
              <a:ahLst/>
              <a:cxnLst/>
              <a:rect l="l" t="t" r="r" b="b"/>
              <a:pathLst>
                <a:path w="756" h="1389" fill="none" extrusionOk="0">
                  <a:moveTo>
                    <a:pt x="585" y="682"/>
                  </a:moveTo>
                  <a:lnTo>
                    <a:pt x="585" y="682"/>
                  </a:lnTo>
                  <a:lnTo>
                    <a:pt x="512" y="779"/>
                  </a:lnTo>
                  <a:lnTo>
                    <a:pt x="439" y="877"/>
                  </a:lnTo>
                  <a:lnTo>
                    <a:pt x="390" y="974"/>
                  </a:lnTo>
                  <a:lnTo>
                    <a:pt x="390" y="1072"/>
                  </a:lnTo>
                  <a:lnTo>
                    <a:pt x="390" y="1072"/>
                  </a:lnTo>
                  <a:lnTo>
                    <a:pt x="366" y="1218"/>
                  </a:lnTo>
                  <a:lnTo>
                    <a:pt x="317" y="1291"/>
                  </a:lnTo>
                  <a:lnTo>
                    <a:pt x="293" y="1364"/>
                  </a:lnTo>
                  <a:lnTo>
                    <a:pt x="293" y="1364"/>
                  </a:lnTo>
                  <a:lnTo>
                    <a:pt x="244" y="1388"/>
                  </a:lnTo>
                  <a:lnTo>
                    <a:pt x="195" y="1388"/>
                  </a:lnTo>
                  <a:lnTo>
                    <a:pt x="147" y="1388"/>
                  </a:lnTo>
                  <a:lnTo>
                    <a:pt x="98" y="1364"/>
                  </a:lnTo>
                  <a:lnTo>
                    <a:pt x="98" y="1364"/>
                  </a:lnTo>
                  <a:lnTo>
                    <a:pt x="74" y="1291"/>
                  </a:lnTo>
                  <a:lnTo>
                    <a:pt x="25" y="1169"/>
                  </a:lnTo>
                  <a:lnTo>
                    <a:pt x="25" y="1023"/>
                  </a:lnTo>
                  <a:lnTo>
                    <a:pt x="1" y="877"/>
                  </a:lnTo>
                  <a:lnTo>
                    <a:pt x="1" y="877"/>
                  </a:lnTo>
                  <a:lnTo>
                    <a:pt x="25" y="706"/>
                  </a:lnTo>
                  <a:lnTo>
                    <a:pt x="98" y="536"/>
                  </a:lnTo>
                  <a:lnTo>
                    <a:pt x="171" y="365"/>
                  </a:lnTo>
                  <a:lnTo>
                    <a:pt x="293" y="219"/>
                  </a:lnTo>
                  <a:lnTo>
                    <a:pt x="293" y="219"/>
                  </a:lnTo>
                  <a:lnTo>
                    <a:pt x="415" y="122"/>
                  </a:lnTo>
                  <a:lnTo>
                    <a:pt x="512" y="49"/>
                  </a:lnTo>
                  <a:lnTo>
                    <a:pt x="609" y="0"/>
                  </a:lnTo>
                  <a:lnTo>
                    <a:pt x="682" y="24"/>
                  </a:lnTo>
                  <a:lnTo>
                    <a:pt x="682" y="24"/>
                  </a:lnTo>
                  <a:lnTo>
                    <a:pt x="707" y="73"/>
                  </a:lnTo>
                  <a:lnTo>
                    <a:pt x="731" y="146"/>
                  </a:lnTo>
                  <a:lnTo>
                    <a:pt x="756" y="317"/>
                  </a:lnTo>
                  <a:lnTo>
                    <a:pt x="756" y="317"/>
                  </a:lnTo>
                  <a:lnTo>
                    <a:pt x="756" y="390"/>
                  </a:lnTo>
                  <a:lnTo>
                    <a:pt x="707" y="487"/>
                  </a:lnTo>
                  <a:lnTo>
                    <a:pt x="658" y="609"/>
                  </a:lnTo>
                  <a:lnTo>
                    <a:pt x="585" y="682"/>
                  </a:lnTo>
                  <a:lnTo>
                    <a:pt x="585" y="682"/>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390;p42"/>
            <p:cNvSpPr/>
            <p:nvPr/>
          </p:nvSpPr>
          <p:spPr>
            <a:xfrm>
              <a:off x="6202850" y="3720875"/>
              <a:ext cx="204000" cy="278875"/>
            </a:xfrm>
            <a:custGeom>
              <a:avLst/>
              <a:gdLst/>
              <a:ahLst/>
              <a:cxnLst/>
              <a:rect l="l" t="t" r="r" b="b"/>
              <a:pathLst>
                <a:path w="8160" h="11155" fill="none" extrusionOk="0">
                  <a:moveTo>
                    <a:pt x="8159" y="4774"/>
                  </a:moveTo>
                  <a:lnTo>
                    <a:pt x="8159" y="4774"/>
                  </a:lnTo>
                  <a:lnTo>
                    <a:pt x="7599" y="4701"/>
                  </a:lnTo>
                  <a:lnTo>
                    <a:pt x="7283" y="4652"/>
                  </a:lnTo>
                  <a:lnTo>
                    <a:pt x="7136" y="4603"/>
                  </a:lnTo>
                  <a:lnTo>
                    <a:pt x="7136" y="4603"/>
                  </a:lnTo>
                  <a:lnTo>
                    <a:pt x="7088" y="4579"/>
                  </a:lnTo>
                  <a:lnTo>
                    <a:pt x="7015" y="4555"/>
                  </a:lnTo>
                  <a:lnTo>
                    <a:pt x="6844" y="4530"/>
                  </a:lnTo>
                  <a:lnTo>
                    <a:pt x="6844" y="4530"/>
                  </a:lnTo>
                  <a:lnTo>
                    <a:pt x="6747" y="4506"/>
                  </a:lnTo>
                  <a:lnTo>
                    <a:pt x="6649" y="4457"/>
                  </a:lnTo>
                  <a:lnTo>
                    <a:pt x="6552" y="4409"/>
                  </a:lnTo>
                  <a:lnTo>
                    <a:pt x="6454" y="4336"/>
                  </a:lnTo>
                  <a:lnTo>
                    <a:pt x="6454" y="4336"/>
                  </a:lnTo>
                  <a:lnTo>
                    <a:pt x="6381" y="4262"/>
                  </a:lnTo>
                  <a:lnTo>
                    <a:pt x="6308" y="4214"/>
                  </a:lnTo>
                  <a:lnTo>
                    <a:pt x="6235" y="4214"/>
                  </a:lnTo>
                  <a:lnTo>
                    <a:pt x="6187" y="4238"/>
                  </a:lnTo>
                  <a:lnTo>
                    <a:pt x="6187" y="4238"/>
                  </a:lnTo>
                  <a:lnTo>
                    <a:pt x="6162" y="4287"/>
                  </a:lnTo>
                  <a:lnTo>
                    <a:pt x="6162" y="4360"/>
                  </a:lnTo>
                  <a:lnTo>
                    <a:pt x="6211" y="4433"/>
                  </a:lnTo>
                  <a:lnTo>
                    <a:pt x="6284" y="4530"/>
                  </a:lnTo>
                  <a:lnTo>
                    <a:pt x="6284" y="4530"/>
                  </a:lnTo>
                  <a:lnTo>
                    <a:pt x="6357" y="4603"/>
                  </a:lnTo>
                  <a:lnTo>
                    <a:pt x="6454" y="4652"/>
                  </a:lnTo>
                  <a:lnTo>
                    <a:pt x="6576" y="4701"/>
                  </a:lnTo>
                  <a:lnTo>
                    <a:pt x="6649" y="4701"/>
                  </a:lnTo>
                  <a:lnTo>
                    <a:pt x="6649" y="4701"/>
                  </a:lnTo>
                  <a:lnTo>
                    <a:pt x="6747" y="4725"/>
                  </a:lnTo>
                  <a:lnTo>
                    <a:pt x="6844" y="4774"/>
                  </a:lnTo>
                  <a:lnTo>
                    <a:pt x="6942" y="4823"/>
                  </a:lnTo>
                  <a:lnTo>
                    <a:pt x="7039" y="4896"/>
                  </a:lnTo>
                  <a:lnTo>
                    <a:pt x="7039" y="4896"/>
                  </a:lnTo>
                  <a:lnTo>
                    <a:pt x="7063" y="4944"/>
                  </a:lnTo>
                  <a:lnTo>
                    <a:pt x="7088" y="4993"/>
                  </a:lnTo>
                  <a:lnTo>
                    <a:pt x="7063" y="5139"/>
                  </a:lnTo>
                  <a:lnTo>
                    <a:pt x="6966" y="5310"/>
                  </a:lnTo>
                  <a:lnTo>
                    <a:pt x="6844" y="5480"/>
                  </a:lnTo>
                  <a:lnTo>
                    <a:pt x="6844" y="5480"/>
                  </a:lnTo>
                  <a:lnTo>
                    <a:pt x="6674" y="5626"/>
                  </a:lnTo>
                  <a:lnTo>
                    <a:pt x="6528" y="5748"/>
                  </a:lnTo>
                  <a:lnTo>
                    <a:pt x="6381" y="5821"/>
                  </a:lnTo>
                  <a:lnTo>
                    <a:pt x="6284" y="5846"/>
                  </a:lnTo>
                  <a:lnTo>
                    <a:pt x="6284" y="5846"/>
                  </a:lnTo>
                  <a:lnTo>
                    <a:pt x="6113" y="5870"/>
                  </a:lnTo>
                  <a:lnTo>
                    <a:pt x="6040" y="5894"/>
                  </a:lnTo>
                  <a:lnTo>
                    <a:pt x="5992" y="5943"/>
                  </a:lnTo>
                  <a:lnTo>
                    <a:pt x="5992" y="5943"/>
                  </a:lnTo>
                  <a:lnTo>
                    <a:pt x="5943" y="5967"/>
                  </a:lnTo>
                  <a:lnTo>
                    <a:pt x="5894" y="5992"/>
                  </a:lnTo>
                  <a:lnTo>
                    <a:pt x="5846" y="5967"/>
                  </a:lnTo>
                  <a:lnTo>
                    <a:pt x="5797" y="5943"/>
                  </a:lnTo>
                  <a:lnTo>
                    <a:pt x="5797" y="5943"/>
                  </a:lnTo>
                  <a:lnTo>
                    <a:pt x="5773" y="5894"/>
                  </a:lnTo>
                  <a:lnTo>
                    <a:pt x="5724" y="5821"/>
                  </a:lnTo>
                  <a:lnTo>
                    <a:pt x="5699" y="5651"/>
                  </a:lnTo>
                  <a:lnTo>
                    <a:pt x="5699" y="5651"/>
                  </a:lnTo>
                  <a:lnTo>
                    <a:pt x="5675" y="5553"/>
                  </a:lnTo>
                  <a:lnTo>
                    <a:pt x="5602" y="5407"/>
                  </a:lnTo>
                  <a:lnTo>
                    <a:pt x="5480" y="5261"/>
                  </a:lnTo>
                  <a:lnTo>
                    <a:pt x="5334" y="5091"/>
                  </a:lnTo>
                  <a:lnTo>
                    <a:pt x="5334" y="5091"/>
                  </a:lnTo>
                  <a:lnTo>
                    <a:pt x="5188" y="4920"/>
                  </a:lnTo>
                  <a:lnTo>
                    <a:pt x="5066" y="4774"/>
                  </a:lnTo>
                  <a:lnTo>
                    <a:pt x="4969" y="4628"/>
                  </a:lnTo>
                  <a:lnTo>
                    <a:pt x="4944" y="4530"/>
                  </a:lnTo>
                  <a:lnTo>
                    <a:pt x="4944" y="4530"/>
                  </a:lnTo>
                  <a:lnTo>
                    <a:pt x="4944" y="4457"/>
                  </a:lnTo>
                  <a:lnTo>
                    <a:pt x="4920" y="4409"/>
                  </a:lnTo>
                  <a:lnTo>
                    <a:pt x="4896" y="4409"/>
                  </a:lnTo>
                  <a:lnTo>
                    <a:pt x="4847" y="4433"/>
                  </a:lnTo>
                  <a:lnTo>
                    <a:pt x="4847" y="4433"/>
                  </a:lnTo>
                  <a:lnTo>
                    <a:pt x="4823" y="4482"/>
                  </a:lnTo>
                  <a:lnTo>
                    <a:pt x="4774" y="4555"/>
                  </a:lnTo>
                  <a:lnTo>
                    <a:pt x="4750" y="4701"/>
                  </a:lnTo>
                  <a:lnTo>
                    <a:pt x="4750" y="4701"/>
                  </a:lnTo>
                  <a:lnTo>
                    <a:pt x="4774" y="4798"/>
                  </a:lnTo>
                  <a:lnTo>
                    <a:pt x="4847" y="4920"/>
                  </a:lnTo>
                  <a:lnTo>
                    <a:pt x="4920" y="5066"/>
                  </a:lnTo>
                  <a:lnTo>
                    <a:pt x="5042" y="5188"/>
                  </a:lnTo>
                  <a:lnTo>
                    <a:pt x="5042" y="5188"/>
                  </a:lnTo>
                  <a:lnTo>
                    <a:pt x="5139" y="5310"/>
                  </a:lnTo>
                  <a:lnTo>
                    <a:pt x="5237" y="5431"/>
                  </a:lnTo>
                  <a:lnTo>
                    <a:pt x="5310" y="5553"/>
                  </a:lnTo>
                  <a:lnTo>
                    <a:pt x="5334" y="5651"/>
                  </a:lnTo>
                  <a:lnTo>
                    <a:pt x="5334" y="5651"/>
                  </a:lnTo>
                  <a:lnTo>
                    <a:pt x="5334" y="5748"/>
                  </a:lnTo>
                  <a:lnTo>
                    <a:pt x="5383" y="5846"/>
                  </a:lnTo>
                  <a:lnTo>
                    <a:pt x="5432" y="5943"/>
                  </a:lnTo>
                  <a:lnTo>
                    <a:pt x="5505" y="6040"/>
                  </a:lnTo>
                  <a:lnTo>
                    <a:pt x="5505" y="6040"/>
                  </a:lnTo>
                  <a:lnTo>
                    <a:pt x="5626" y="6113"/>
                  </a:lnTo>
                  <a:lnTo>
                    <a:pt x="5773" y="6162"/>
                  </a:lnTo>
                  <a:lnTo>
                    <a:pt x="5919" y="6211"/>
                  </a:lnTo>
                  <a:lnTo>
                    <a:pt x="6089" y="6235"/>
                  </a:lnTo>
                  <a:lnTo>
                    <a:pt x="6089" y="6235"/>
                  </a:lnTo>
                  <a:lnTo>
                    <a:pt x="6235" y="6235"/>
                  </a:lnTo>
                  <a:lnTo>
                    <a:pt x="6357" y="6284"/>
                  </a:lnTo>
                  <a:lnTo>
                    <a:pt x="6430" y="6333"/>
                  </a:lnTo>
                  <a:lnTo>
                    <a:pt x="6454" y="6381"/>
                  </a:lnTo>
                  <a:lnTo>
                    <a:pt x="6454" y="6430"/>
                  </a:lnTo>
                  <a:lnTo>
                    <a:pt x="6454" y="6430"/>
                  </a:lnTo>
                  <a:lnTo>
                    <a:pt x="6430" y="6527"/>
                  </a:lnTo>
                  <a:lnTo>
                    <a:pt x="6308" y="6722"/>
                  </a:lnTo>
                  <a:lnTo>
                    <a:pt x="6113" y="6941"/>
                  </a:lnTo>
                  <a:lnTo>
                    <a:pt x="5894" y="7185"/>
                  </a:lnTo>
                  <a:lnTo>
                    <a:pt x="5894" y="7185"/>
                  </a:lnTo>
                  <a:lnTo>
                    <a:pt x="5675" y="7429"/>
                  </a:lnTo>
                  <a:lnTo>
                    <a:pt x="5505" y="7696"/>
                  </a:lnTo>
                  <a:lnTo>
                    <a:pt x="5358" y="7940"/>
                  </a:lnTo>
                  <a:lnTo>
                    <a:pt x="5334" y="8037"/>
                  </a:lnTo>
                  <a:lnTo>
                    <a:pt x="5334" y="8135"/>
                  </a:lnTo>
                  <a:lnTo>
                    <a:pt x="5334" y="8135"/>
                  </a:lnTo>
                  <a:lnTo>
                    <a:pt x="5334" y="8281"/>
                  </a:lnTo>
                  <a:lnTo>
                    <a:pt x="5358" y="8427"/>
                  </a:lnTo>
                  <a:lnTo>
                    <a:pt x="5383" y="8525"/>
                  </a:lnTo>
                  <a:lnTo>
                    <a:pt x="5432" y="8598"/>
                  </a:lnTo>
                  <a:lnTo>
                    <a:pt x="5432" y="8598"/>
                  </a:lnTo>
                  <a:lnTo>
                    <a:pt x="5456" y="8646"/>
                  </a:lnTo>
                  <a:lnTo>
                    <a:pt x="5480" y="8719"/>
                  </a:lnTo>
                  <a:lnTo>
                    <a:pt x="5505" y="8890"/>
                  </a:lnTo>
                  <a:lnTo>
                    <a:pt x="5505" y="8890"/>
                  </a:lnTo>
                  <a:lnTo>
                    <a:pt x="5480" y="8987"/>
                  </a:lnTo>
                  <a:lnTo>
                    <a:pt x="5383" y="9158"/>
                  </a:lnTo>
                  <a:lnTo>
                    <a:pt x="5237" y="9353"/>
                  </a:lnTo>
                  <a:lnTo>
                    <a:pt x="5042" y="9547"/>
                  </a:lnTo>
                  <a:lnTo>
                    <a:pt x="5042" y="9547"/>
                  </a:lnTo>
                  <a:lnTo>
                    <a:pt x="4847" y="9742"/>
                  </a:lnTo>
                  <a:lnTo>
                    <a:pt x="4701" y="9937"/>
                  </a:lnTo>
                  <a:lnTo>
                    <a:pt x="4603" y="10108"/>
                  </a:lnTo>
                  <a:lnTo>
                    <a:pt x="4555" y="10205"/>
                  </a:lnTo>
                  <a:lnTo>
                    <a:pt x="4555" y="10205"/>
                  </a:lnTo>
                  <a:lnTo>
                    <a:pt x="4530" y="10327"/>
                  </a:lnTo>
                  <a:lnTo>
                    <a:pt x="4457" y="10473"/>
                  </a:lnTo>
                  <a:lnTo>
                    <a:pt x="4336" y="10619"/>
                  </a:lnTo>
                  <a:lnTo>
                    <a:pt x="4189" y="10790"/>
                  </a:lnTo>
                  <a:lnTo>
                    <a:pt x="4189" y="10790"/>
                  </a:lnTo>
                  <a:lnTo>
                    <a:pt x="4019" y="10936"/>
                  </a:lnTo>
                  <a:lnTo>
                    <a:pt x="3873" y="11057"/>
                  </a:lnTo>
                  <a:lnTo>
                    <a:pt x="3727" y="11131"/>
                  </a:lnTo>
                  <a:lnTo>
                    <a:pt x="3605" y="11155"/>
                  </a:lnTo>
                  <a:lnTo>
                    <a:pt x="3605" y="11155"/>
                  </a:lnTo>
                  <a:lnTo>
                    <a:pt x="3532" y="11155"/>
                  </a:lnTo>
                  <a:lnTo>
                    <a:pt x="3434" y="11106"/>
                  </a:lnTo>
                  <a:lnTo>
                    <a:pt x="3337" y="11057"/>
                  </a:lnTo>
                  <a:lnTo>
                    <a:pt x="3240" y="10984"/>
                  </a:lnTo>
                  <a:lnTo>
                    <a:pt x="3240" y="10984"/>
                  </a:lnTo>
                  <a:lnTo>
                    <a:pt x="3167" y="10887"/>
                  </a:lnTo>
                  <a:lnTo>
                    <a:pt x="3093" y="10790"/>
                  </a:lnTo>
                  <a:lnTo>
                    <a:pt x="3069" y="10692"/>
                  </a:lnTo>
                  <a:lnTo>
                    <a:pt x="3045" y="10595"/>
                  </a:lnTo>
                  <a:lnTo>
                    <a:pt x="3045" y="10595"/>
                  </a:lnTo>
                  <a:lnTo>
                    <a:pt x="3020" y="10424"/>
                  </a:lnTo>
                  <a:lnTo>
                    <a:pt x="2996" y="10351"/>
                  </a:lnTo>
                  <a:lnTo>
                    <a:pt x="2947" y="10302"/>
                  </a:lnTo>
                  <a:lnTo>
                    <a:pt x="2947" y="10302"/>
                  </a:lnTo>
                  <a:lnTo>
                    <a:pt x="2923" y="10254"/>
                  </a:lnTo>
                  <a:lnTo>
                    <a:pt x="2874" y="10181"/>
                  </a:lnTo>
                  <a:lnTo>
                    <a:pt x="2850" y="10035"/>
                  </a:lnTo>
                  <a:lnTo>
                    <a:pt x="2850" y="10035"/>
                  </a:lnTo>
                  <a:lnTo>
                    <a:pt x="2826" y="9864"/>
                  </a:lnTo>
                  <a:lnTo>
                    <a:pt x="2801" y="9791"/>
                  </a:lnTo>
                  <a:lnTo>
                    <a:pt x="2752" y="9742"/>
                  </a:lnTo>
                  <a:lnTo>
                    <a:pt x="2752" y="9742"/>
                  </a:lnTo>
                  <a:lnTo>
                    <a:pt x="2728" y="9669"/>
                  </a:lnTo>
                  <a:lnTo>
                    <a:pt x="2704" y="9572"/>
                  </a:lnTo>
                  <a:lnTo>
                    <a:pt x="2679" y="9426"/>
                  </a:lnTo>
                  <a:lnTo>
                    <a:pt x="2655" y="9255"/>
                  </a:lnTo>
                  <a:lnTo>
                    <a:pt x="2655" y="9255"/>
                  </a:lnTo>
                  <a:lnTo>
                    <a:pt x="2679" y="9109"/>
                  </a:lnTo>
                  <a:lnTo>
                    <a:pt x="2704" y="8963"/>
                  </a:lnTo>
                  <a:lnTo>
                    <a:pt x="2728" y="8866"/>
                  </a:lnTo>
                  <a:lnTo>
                    <a:pt x="2752" y="8792"/>
                  </a:lnTo>
                  <a:lnTo>
                    <a:pt x="2752" y="8792"/>
                  </a:lnTo>
                  <a:lnTo>
                    <a:pt x="2801" y="8744"/>
                  </a:lnTo>
                  <a:lnTo>
                    <a:pt x="2826" y="8671"/>
                  </a:lnTo>
                  <a:lnTo>
                    <a:pt x="2850" y="8500"/>
                  </a:lnTo>
                  <a:lnTo>
                    <a:pt x="2850" y="8500"/>
                  </a:lnTo>
                  <a:lnTo>
                    <a:pt x="2826" y="8403"/>
                  </a:lnTo>
                  <a:lnTo>
                    <a:pt x="2777" y="8281"/>
                  </a:lnTo>
                  <a:lnTo>
                    <a:pt x="2679" y="8159"/>
                  </a:lnTo>
                  <a:lnTo>
                    <a:pt x="2582" y="8037"/>
                  </a:lnTo>
                  <a:lnTo>
                    <a:pt x="2582" y="8037"/>
                  </a:lnTo>
                  <a:lnTo>
                    <a:pt x="2460" y="7891"/>
                  </a:lnTo>
                  <a:lnTo>
                    <a:pt x="2363" y="7721"/>
                  </a:lnTo>
                  <a:lnTo>
                    <a:pt x="2314" y="7526"/>
                  </a:lnTo>
                  <a:lnTo>
                    <a:pt x="2290" y="7356"/>
                  </a:lnTo>
                  <a:lnTo>
                    <a:pt x="2290" y="7356"/>
                  </a:lnTo>
                  <a:lnTo>
                    <a:pt x="2290" y="7209"/>
                  </a:lnTo>
                  <a:lnTo>
                    <a:pt x="2265" y="7063"/>
                  </a:lnTo>
                  <a:lnTo>
                    <a:pt x="2217" y="6966"/>
                  </a:lnTo>
                  <a:lnTo>
                    <a:pt x="2192" y="6893"/>
                  </a:lnTo>
                  <a:lnTo>
                    <a:pt x="2192" y="6893"/>
                  </a:lnTo>
                  <a:lnTo>
                    <a:pt x="2144" y="6844"/>
                  </a:lnTo>
                  <a:lnTo>
                    <a:pt x="2071" y="6820"/>
                  </a:lnTo>
                  <a:lnTo>
                    <a:pt x="1900" y="6795"/>
                  </a:lnTo>
                  <a:lnTo>
                    <a:pt x="1900" y="6795"/>
                  </a:lnTo>
                  <a:lnTo>
                    <a:pt x="1754" y="6820"/>
                  </a:lnTo>
                  <a:lnTo>
                    <a:pt x="1681" y="6844"/>
                  </a:lnTo>
                  <a:lnTo>
                    <a:pt x="1632" y="6893"/>
                  </a:lnTo>
                  <a:lnTo>
                    <a:pt x="1632" y="6893"/>
                  </a:lnTo>
                  <a:lnTo>
                    <a:pt x="1559" y="6941"/>
                  </a:lnTo>
                  <a:lnTo>
                    <a:pt x="1437" y="6966"/>
                  </a:lnTo>
                  <a:lnTo>
                    <a:pt x="1291" y="6990"/>
                  </a:lnTo>
                  <a:lnTo>
                    <a:pt x="1145" y="6990"/>
                  </a:lnTo>
                  <a:lnTo>
                    <a:pt x="1145" y="6990"/>
                  </a:lnTo>
                  <a:lnTo>
                    <a:pt x="975" y="6966"/>
                  </a:lnTo>
                  <a:lnTo>
                    <a:pt x="780" y="6868"/>
                  </a:lnTo>
                  <a:lnTo>
                    <a:pt x="561" y="6747"/>
                  </a:lnTo>
                  <a:lnTo>
                    <a:pt x="390" y="6601"/>
                  </a:lnTo>
                  <a:lnTo>
                    <a:pt x="390" y="6601"/>
                  </a:lnTo>
                  <a:lnTo>
                    <a:pt x="317" y="6527"/>
                  </a:lnTo>
                  <a:lnTo>
                    <a:pt x="244" y="6406"/>
                  </a:lnTo>
                  <a:lnTo>
                    <a:pt x="122" y="6113"/>
                  </a:lnTo>
                  <a:lnTo>
                    <a:pt x="49" y="5797"/>
                  </a:lnTo>
                  <a:lnTo>
                    <a:pt x="0" y="5480"/>
                  </a:lnTo>
                  <a:lnTo>
                    <a:pt x="0" y="5480"/>
                  </a:lnTo>
                  <a:lnTo>
                    <a:pt x="25" y="5310"/>
                  </a:lnTo>
                  <a:lnTo>
                    <a:pt x="49" y="5139"/>
                  </a:lnTo>
                  <a:lnTo>
                    <a:pt x="147" y="4798"/>
                  </a:lnTo>
                  <a:lnTo>
                    <a:pt x="220" y="4628"/>
                  </a:lnTo>
                  <a:lnTo>
                    <a:pt x="293" y="4482"/>
                  </a:lnTo>
                  <a:lnTo>
                    <a:pt x="390" y="4336"/>
                  </a:lnTo>
                  <a:lnTo>
                    <a:pt x="487" y="4238"/>
                  </a:lnTo>
                  <a:lnTo>
                    <a:pt x="487" y="4238"/>
                  </a:lnTo>
                  <a:lnTo>
                    <a:pt x="682" y="4043"/>
                  </a:lnTo>
                  <a:lnTo>
                    <a:pt x="877" y="3897"/>
                  </a:lnTo>
                  <a:lnTo>
                    <a:pt x="1048" y="3800"/>
                  </a:lnTo>
                  <a:lnTo>
                    <a:pt x="1145" y="3751"/>
                  </a:lnTo>
                  <a:lnTo>
                    <a:pt x="1145" y="3751"/>
                  </a:lnTo>
                  <a:lnTo>
                    <a:pt x="1316" y="3727"/>
                  </a:lnTo>
                  <a:lnTo>
                    <a:pt x="1389" y="3702"/>
                  </a:lnTo>
                  <a:lnTo>
                    <a:pt x="1437" y="3654"/>
                  </a:lnTo>
                  <a:lnTo>
                    <a:pt x="1437" y="3654"/>
                  </a:lnTo>
                  <a:lnTo>
                    <a:pt x="1510" y="3629"/>
                  </a:lnTo>
                  <a:lnTo>
                    <a:pt x="1608" y="3605"/>
                  </a:lnTo>
                  <a:lnTo>
                    <a:pt x="1754" y="3581"/>
                  </a:lnTo>
                  <a:lnTo>
                    <a:pt x="1900" y="3581"/>
                  </a:lnTo>
                  <a:lnTo>
                    <a:pt x="1900" y="3581"/>
                  </a:lnTo>
                  <a:lnTo>
                    <a:pt x="2071" y="3581"/>
                  </a:lnTo>
                  <a:lnTo>
                    <a:pt x="2241" y="3629"/>
                  </a:lnTo>
                  <a:lnTo>
                    <a:pt x="2363" y="3678"/>
                  </a:lnTo>
                  <a:lnTo>
                    <a:pt x="2485" y="3751"/>
                  </a:lnTo>
                  <a:lnTo>
                    <a:pt x="2485" y="3751"/>
                  </a:lnTo>
                  <a:lnTo>
                    <a:pt x="2558" y="3824"/>
                  </a:lnTo>
                  <a:lnTo>
                    <a:pt x="2655" y="3897"/>
                  </a:lnTo>
                  <a:lnTo>
                    <a:pt x="2777" y="3946"/>
                  </a:lnTo>
                  <a:lnTo>
                    <a:pt x="2850" y="3946"/>
                  </a:lnTo>
                  <a:lnTo>
                    <a:pt x="2850" y="3946"/>
                  </a:lnTo>
                  <a:lnTo>
                    <a:pt x="3020" y="3970"/>
                  </a:lnTo>
                  <a:lnTo>
                    <a:pt x="3093" y="4019"/>
                  </a:lnTo>
                  <a:lnTo>
                    <a:pt x="3142" y="4043"/>
                  </a:lnTo>
                  <a:lnTo>
                    <a:pt x="3142" y="4043"/>
                  </a:lnTo>
                  <a:lnTo>
                    <a:pt x="3191" y="4068"/>
                  </a:lnTo>
                  <a:lnTo>
                    <a:pt x="3240" y="4092"/>
                  </a:lnTo>
                  <a:lnTo>
                    <a:pt x="3288" y="4068"/>
                  </a:lnTo>
                  <a:lnTo>
                    <a:pt x="3337" y="4043"/>
                  </a:lnTo>
                  <a:lnTo>
                    <a:pt x="3337" y="4043"/>
                  </a:lnTo>
                  <a:lnTo>
                    <a:pt x="3386" y="4019"/>
                  </a:lnTo>
                  <a:lnTo>
                    <a:pt x="3459" y="3970"/>
                  </a:lnTo>
                  <a:lnTo>
                    <a:pt x="3605" y="3946"/>
                  </a:lnTo>
                  <a:lnTo>
                    <a:pt x="3605" y="3946"/>
                  </a:lnTo>
                  <a:lnTo>
                    <a:pt x="3775" y="3970"/>
                  </a:lnTo>
                  <a:lnTo>
                    <a:pt x="3848" y="4019"/>
                  </a:lnTo>
                  <a:lnTo>
                    <a:pt x="3897" y="4043"/>
                  </a:lnTo>
                  <a:lnTo>
                    <a:pt x="3897" y="4043"/>
                  </a:lnTo>
                  <a:lnTo>
                    <a:pt x="3970" y="4092"/>
                  </a:lnTo>
                  <a:lnTo>
                    <a:pt x="4068" y="4116"/>
                  </a:lnTo>
                  <a:lnTo>
                    <a:pt x="4214" y="4141"/>
                  </a:lnTo>
                  <a:lnTo>
                    <a:pt x="4384" y="4141"/>
                  </a:lnTo>
                  <a:lnTo>
                    <a:pt x="4384" y="4141"/>
                  </a:lnTo>
                  <a:lnTo>
                    <a:pt x="4530" y="4141"/>
                  </a:lnTo>
                  <a:lnTo>
                    <a:pt x="4677" y="4116"/>
                  </a:lnTo>
                  <a:lnTo>
                    <a:pt x="4774" y="4092"/>
                  </a:lnTo>
                  <a:lnTo>
                    <a:pt x="4847" y="4043"/>
                  </a:lnTo>
                  <a:lnTo>
                    <a:pt x="4847" y="4043"/>
                  </a:lnTo>
                  <a:lnTo>
                    <a:pt x="4896" y="3995"/>
                  </a:lnTo>
                  <a:lnTo>
                    <a:pt x="4920" y="3921"/>
                  </a:lnTo>
                  <a:lnTo>
                    <a:pt x="4944" y="3751"/>
                  </a:lnTo>
                  <a:lnTo>
                    <a:pt x="4944" y="3751"/>
                  </a:lnTo>
                  <a:lnTo>
                    <a:pt x="4944" y="3727"/>
                  </a:lnTo>
                  <a:lnTo>
                    <a:pt x="4920" y="3678"/>
                  </a:lnTo>
                  <a:lnTo>
                    <a:pt x="4823" y="3629"/>
                  </a:lnTo>
                  <a:lnTo>
                    <a:pt x="4701" y="3581"/>
                  </a:lnTo>
                  <a:lnTo>
                    <a:pt x="4555" y="3581"/>
                  </a:lnTo>
                  <a:lnTo>
                    <a:pt x="4555" y="3581"/>
                  </a:lnTo>
                  <a:lnTo>
                    <a:pt x="4409" y="3556"/>
                  </a:lnTo>
                  <a:lnTo>
                    <a:pt x="4238" y="3507"/>
                  </a:lnTo>
                  <a:lnTo>
                    <a:pt x="4092" y="3459"/>
                  </a:lnTo>
                  <a:lnTo>
                    <a:pt x="3995" y="3386"/>
                  </a:lnTo>
                  <a:lnTo>
                    <a:pt x="3995" y="3386"/>
                  </a:lnTo>
                  <a:lnTo>
                    <a:pt x="3897" y="3313"/>
                  </a:lnTo>
                  <a:lnTo>
                    <a:pt x="3800" y="3240"/>
                  </a:lnTo>
                  <a:lnTo>
                    <a:pt x="3702" y="3215"/>
                  </a:lnTo>
                  <a:lnTo>
                    <a:pt x="3605" y="3191"/>
                  </a:lnTo>
                  <a:lnTo>
                    <a:pt x="3605" y="3191"/>
                  </a:lnTo>
                  <a:lnTo>
                    <a:pt x="3532" y="3166"/>
                  </a:lnTo>
                  <a:lnTo>
                    <a:pt x="3434" y="3142"/>
                  </a:lnTo>
                  <a:lnTo>
                    <a:pt x="3337" y="3069"/>
                  </a:lnTo>
                  <a:lnTo>
                    <a:pt x="3240" y="2996"/>
                  </a:lnTo>
                  <a:lnTo>
                    <a:pt x="3240" y="2996"/>
                  </a:lnTo>
                  <a:lnTo>
                    <a:pt x="3167" y="2923"/>
                  </a:lnTo>
                  <a:lnTo>
                    <a:pt x="3069" y="2899"/>
                  </a:lnTo>
                  <a:lnTo>
                    <a:pt x="2996" y="2874"/>
                  </a:lnTo>
                  <a:lnTo>
                    <a:pt x="2947" y="2899"/>
                  </a:lnTo>
                  <a:lnTo>
                    <a:pt x="2947" y="2899"/>
                  </a:lnTo>
                  <a:lnTo>
                    <a:pt x="2899" y="2923"/>
                  </a:lnTo>
                  <a:lnTo>
                    <a:pt x="2826" y="2923"/>
                  </a:lnTo>
                  <a:lnTo>
                    <a:pt x="2752" y="2874"/>
                  </a:lnTo>
                  <a:lnTo>
                    <a:pt x="2655" y="2801"/>
                  </a:lnTo>
                  <a:lnTo>
                    <a:pt x="2655" y="2801"/>
                  </a:lnTo>
                  <a:lnTo>
                    <a:pt x="2582" y="2752"/>
                  </a:lnTo>
                  <a:lnTo>
                    <a:pt x="2509" y="2704"/>
                  </a:lnTo>
                  <a:lnTo>
                    <a:pt x="2436" y="2704"/>
                  </a:lnTo>
                  <a:lnTo>
                    <a:pt x="2387" y="2704"/>
                  </a:lnTo>
                  <a:lnTo>
                    <a:pt x="2387" y="2704"/>
                  </a:lnTo>
                  <a:lnTo>
                    <a:pt x="2338" y="2752"/>
                  </a:lnTo>
                  <a:lnTo>
                    <a:pt x="2265" y="2777"/>
                  </a:lnTo>
                  <a:lnTo>
                    <a:pt x="2095" y="2801"/>
                  </a:lnTo>
                  <a:lnTo>
                    <a:pt x="2095" y="2801"/>
                  </a:lnTo>
                  <a:lnTo>
                    <a:pt x="1997" y="2850"/>
                  </a:lnTo>
                  <a:lnTo>
                    <a:pt x="1851" y="2923"/>
                  </a:lnTo>
                  <a:lnTo>
                    <a:pt x="1681" y="3045"/>
                  </a:lnTo>
                  <a:lnTo>
                    <a:pt x="1535" y="3191"/>
                  </a:lnTo>
                  <a:lnTo>
                    <a:pt x="1535" y="3191"/>
                  </a:lnTo>
                  <a:lnTo>
                    <a:pt x="1364" y="3337"/>
                  </a:lnTo>
                  <a:lnTo>
                    <a:pt x="1194" y="3459"/>
                  </a:lnTo>
                  <a:lnTo>
                    <a:pt x="1072" y="3532"/>
                  </a:lnTo>
                  <a:lnTo>
                    <a:pt x="950" y="3581"/>
                  </a:lnTo>
                  <a:lnTo>
                    <a:pt x="950" y="3581"/>
                  </a:lnTo>
                  <a:lnTo>
                    <a:pt x="804" y="3532"/>
                  </a:lnTo>
                  <a:lnTo>
                    <a:pt x="731" y="3507"/>
                  </a:lnTo>
                  <a:lnTo>
                    <a:pt x="682" y="3483"/>
                  </a:lnTo>
                  <a:lnTo>
                    <a:pt x="682" y="3483"/>
                  </a:lnTo>
                  <a:lnTo>
                    <a:pt x="634" y="3434"/>
                  </a:lnTo>
                  <a:lnTo>
                    <a:pt x="609" y="3361"/>
                  </a:lnTo>
                  <a:lnTo>
                    <a:pt x="585" y="3191"/>
                  </a:lnTo>
                  <a:lnTo>
                    <a:pt x="585" y="3191"/>
                  </a:lnTo>
                  <a:lnTo>
                    <a:pt x="609" y="3020"/>
                  </a:lnTo>
                  <a:lnTo>
                    <a:pt x="634" y="2947"/>
                  </a:lnTo>
                  <a:lnTo>
                    <a:pt x="682" y="2899"/>
                  </a:lnTo>
                  <a:lnTo>
                    <a:pt x="682" y="2899"/>
                  </a:lnTo>
                  <a:lnTo>
                    <a:pt x="731" y="2874"/>
                  </a:lnTo>
                  <a:lnTo>
                    <a:pt x="853" y="2850"/>
                  </a:lnTo>
                  <a:lnTo>
                    <a:pt x="999" y="2826"/>
                  </a:lnTo>
                  <a:lnTo>
                    <a:pt x="1145" y="2801"/>
                  </a:lnTo>
                  <a:lnTo>
                    <a:pt x="1145" y="2801"/>
                  </a:lnTo>
                  <a:lnTo>
                    <a:pt x="1291" y="2801"/>
                  </a:lnTo>
                  <a:lnTo>
                    <a:pt x="1413" y="2752"/>
                  </a:lnTo>
                  <a:lnTo>
                    <a:pt x="1486" y="2704"/>
                  </a:lnTo>
                  <a:lnTo>
                    <a:pt x="1510" y="2655"/>
                  </a:lnTo>
                  <a:lnTo>
                    <a:pt x="1535" y="2631"/>
                  </a:lnTo>
                  <a:lnTo>
                    <a:pt x="1535" y="2631"/>
                  </a:lnTo>
                  <a:lnTo>
                    <a:pt x="1486" y="2460"/>
                  </a:lnTo>
                  <a:lnTo>
                    <a:pt x="1462" y="2387"/>
                  </a:lnTo>
                  <a:lnTo>
                    <a:pt x="1437" y="2338"/>
                  </a:lnTo>
                  <a:lnTo>
                    <a:pt x="1437" y="2338"/>
                  </a:lnTo>
                  <a:lnTo>
                    <a:pt x="1389" y="2290"/>
                  </a:lnTo>
                  <a:lnTo>
                    <a:pt x="1389" y="2241"/>
                  </a:lnTo>
                  <a:lnTo>
                    <a:pt x="1389" y="2192"/>
                  </a:lnTo>
                  <a:lnTo>
                    <a:pt x="1437" y="2144"/>
                  </a:lnTo>
                  <a:lnTo>
                    <a:pt x="1437" y="2144"/>
                  </a:lnTo>
                  <a:lnTo>
                    <a:pt x="1486" y="2119"/>
                  </a:lnTo>
                  <a:lnTo>
                    <a:pt x="1559" y="2070"/>
                  </a:lnTo>
                  <a:lnTo>
                    <a:pt x="1705" y="2046"/>
                  </a:lnTo>
                  <a:lnTo>
                    <a:pt x="1705" y="2046"/>
                  </a:lnTo>
                  <a:lnTo>
                    <a:pt x="1803" y="2046"/>
                  </a:lnTo>
                  <a:lnTo>
                    <a:pt x="1900" y="1997"/>
                  </a:lnTo>
                  <a:lnTo>
                    <a:pt x="1997" y="1924"/>
                  </a:lnTo>
                  <a:lnTo>
                    <a:pt x="2095" y="1851"/>
                  </a:lnTo>
                  <a:lnTo>
                    <a:pt x="2095" y="1851"/>
                  </a:lnTo>
                  <a:lnTo>
                    <a:pt x="2168" y="1778"/>
                  </a:lnTo>
                  <a:lnTo>
                    <a:pt x="2241" y="1681"/>
                  </a:lnTo>
                  <a:lnTo>
                    <a:pt x="2265" y="1559"/>
                  </a:lnTo>
                  <a:lnTo>
                    <a:pt x="2290" y="1486"/>
                  </a:lnTo>
                  <a:lnTo>
                    <a:pt x="2290" y="1486"/>
                  </a:lnTo>
                  <a:lnTo>
                    <a:pt x="2265" y="1315"/>
                  </a:lnTo>
                  <a:lnTo>
                    <a:pt x="2217" y="1242"/>
                  </a:lnTo>
                  <a:lnTo>
                    <a:pt x="2192" y="1194"/>
                  </a:lnTo>
                  <a:lnTo>
                    <a:pt x="2192" y="1194"/>
                  </a:lnTo>
                  <a:lnTo>
                    <a:pt x="2192" y="1169"/>
                  </a:lnTo>
                  <a:lnTo>
                    <a:pt x="2192" y="1121"/>
                  </a:lnTo>
                  <a:lnTo>
                    <a:pt x="2265" y="999"/>
                  </a:lnTo>
                  <a:lnTo>
                    <a:pt x="2387" y="828"/>
                  </a:lnTo>
                  <a:lnTo>
                    <a:pt x="2582" y="634"/>
                  </a:lnTo>
                  <a:lnTo>
                    <a:pt x="2582" y="634"/>
                  </a:lnTo>
                  <a:lnTo>
                    <a:pt x="2679" y="536"/>
                  </a:lnTo>
                  <a:lnTo>
                    <a:pt x="2826" y="439"/>
                  </a:lnTo>
                  <a:lnTo>
                    <a:pt x="2972" y="366"/>
                  </a:lnTo>
                  <a:lnTo>
                    <a:pt x="3142" y="293"/>
                  </a:lnTo>
                  <a:lnTo>
                    <a:pt x="3483" y="195"/>
                  </a:lnTo>
                  <a:lnTo>
                    <a:pt x="3654" y="171"/>
                  </a:lnTo>
                  <a:lnTo>
                    <a:pt x="3800" y="146"/>
                  </a:lnTo>
                  <a:lnTo>
                    <a:pt x="3800" y="146"/>
                  </a:lnTo>
                  <a:lnTo>
                    <a:pt x="4116" y="171"/>
                  </a:lnTo>
                  <a:lnTo>
                    <a:pt x="4360" y="171"/>
                  </a:lnTo>
                  <a:lnTo>
                    <a:pt x="4555" y="220"/>
                  </a:lnTo>
                  <a:lnTo>
                    <a:pt x="4652" y="244"/>
                  </a:lnTo>
                  <a:lnTo>
                    <a:pt x="4652" y="244"/>
                  </a:lnTo>
                  <a:lnTo>
                    <a:pt x="4701" y="268"/>
                  </a:lnTo>
                  <a:lnTo>
                    <a:pt x="4750" y="293"/>
                  </a:lnTo>
                  <a:lnTo>
                    <a:pt x="4798" y="268"/>
                  </a:lnTo>
                  <a:lnTo>
                    <a:pt x="4847" y="244"/>
                  </a:lnTo>
                  <a:lnTo>
                    <a:pt x="4847" y="244"/>
                  </a:lnTo>
                  <a:lnTo>
                    <a:pt x="5018" y="195"/>
                  </a:lnTo>
                  <a:lnTo>
                    <a:pt x="5407" y="122"/>
                  </a:lnTo>
                  <a:lnTo>
                    <a:pt x="5821" y="25"/>
                  </a:lnTo>
                  <a:lnTo>
                    <a:pt x="6138"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 name="Google Shape;400;p42"/>
          <p:cNvGrpSpPr/>
          <p:nvPr/>
        </p:nvGrpSpPr>
        <p:grpSpPr>
          <a:xfrm>
            <a:off x="7774171" y="4113785"/>
            <a:ext cx="353754" cy="339345"/>
            <a:chOff x="5233525" y="4954450"/>
            <a:chExt cx="538275" cy="516350"/>
          </a:xfrm>
        </p:grpSpPr>
        <p:sp>
          <p:nvSpPr>
            <p:cNvPr id="31" name="Google Shape;401;p42"/>
            <p:cNvSpPr/>
            <p:nvPr/>
          </p:nvSpPr>
          <p:spPr>
            <a:xfrm>
              <a:off x="5637825" y="4954450"/>
              <a:ext cx="89525" cy="89525"/>
            </a:xfrm>
            <a:custGeom>
              <a:avLst/>
              <a:gdLst/>
              <a:ahLst/>
              <a:cxnLst/>
              <a:rect l="l" t="t" r="r" b="b"/>
              <a:pathLst>
                <a:path w="3581" h="3581" fill="none" extrusionOk="0">
                  <a:moveTo>
                    <a:pt x="1023" y="3410"/>
                  </a:moveTo>
                  <a:lnTo>
                    <a:pt x="1023" y="3410"/>
                  </a:lnTo>
                  <a:lnTo>
                    <a:pt x="1193" y="3483"/>
                  </a:lnTo>
                  <a:lnTo>
                    <a:pt x="1388" y="3532"/>
                  </a:lnTo>
                  <a:lnTo>
                    <a:pt x="1583" y="3556"/>
                  </a:lnTo>
                  <a:lnTo>
                    <a:pt x="1778" y="3581"/>
                  </a:lnTo>
                  <a:lnTo>
                    <a:pt x="1778" y="3581"/>
                  </a:lnTo>
                  <a:lnTo>
                    <a:pt x="1973" y="3556"/>
                  </a:lnTo>
                  <a:lnTo>
                    <a:pt x="2143" y="3532"/>
                  </a:lnTo>
                  <a:lnTo>
                    <a:pt x="2314" y="3508"/>
                  </a:lnTo>
                  <a:lnTo>
                    <a:pt x="2484" y="3435"/>
                  </a:lnTo>
                  <a:lnTo>
                    <a:pt x="2630" y="3361"/>
                  </a:lnTo>
                  <a:lnTo>
                    <a:pt x="2776" y="3264"/>
                  </a:lnTo>
                  <a:lnTo>
                    <a:pt x="2923" y="3167"/>
                  </a:lnTo>
                  <a:lnTo>
                    <a:pt x="3044" y="3045"/>
                  </a:lnTo>
                  <a:lnTo>
                    <a:pt x="3166" y="2923"/>
                  </a:lnTo>
                  <a:lnTo>
                    <a:pt x="3264" y="2801"/>
                  </a:lnTo>
                  <a:lnTo>
                    <a:pt x="3361" y="2631"/>
                  </a:lnTo>
                  <a:lnTo>
                    <a:pt x="3434" y="2485"/>
                  </a:lnTo>
                  <a:lnTo>
                    <a:pt x="3483" y="2314"/>
                  </a:lnTo>
                  <a:lnTo>
                    <a:pt x="3531" y="2144"/>
                  </a:lnTo>
                  <a:lnTo>
                    <a:pt x="3556" y="1973"/>
                  </a:lnTo>
                  <a:lnTo>
                    <a:pt x="3580" y="1803"/>
                  </a:lnTo>
                  <a:lnTo>
                    <a:pt x="3580" y="1803"/>
                  </a:lnTo>
                  <a:lnTo>
                    <a:pt x="3556" y="1608"/>
                  </a:lnTo>
                  <a:lnTo>
                    <a:pt x="3531" y="1437"/>
                  </a:lnTo>
                  <a:lnTo>
                    <a:pt x="3483" y="1267"/>
                  </a:lnTo>
                  <a:lnTo>
                    <a:pt x="3434" y="1096"/>
                  </a:lnTo>
                  <a:lnTo>
                    <a:pt x="3361" y="950"/>
                  </a:lnTo>
                  <a:lnTo>
                    <a:pt x="3264" y="804"/>
                  </a:lnTo>
                  <a:lnTo>
                    <a:pt x="3166" y="658"/>
                  </a:lnTo>
                  <a:lnTo>
                    <a:pt x="3044" y="536"/>
                  </a:lnTo>
                  <a:lnTo>
                    <a:pt x="2923" y="414"/>
                  </a:lnTo>
                  <a:lnTo>
                    <a:pt x="2776" y="317"/>
                  </a:lnTo>
                  <a:lnTo>
                    <a:pt x="2630" y="220"/>
                  </a:lnTo>
                  <a:lnTo>
                    <a:pt x="2484" y="147"/>
                  </a:lnTo>
                  <a:lnTo>
                    <a:pt x="2314" y="98"/>
                  </a:lnTo>
                  <a:lnTo>
                    <a:pt x="2143" y="49"/>
                  </a:lnTo>
                  <a:lnTo>
                    <a:pt x="1973" y="25"/>
                  </a:lnTo>
                  <a:lnTo>
                    <a:pt x="1778" y="0"/>
                  </a:lnTo>
                  <a:lnTo>
                    <a:pt x="1778" y="0"/>
                  </a:lnTo>
                  <a:lnTo>
                    <a:pt x="1607" y="25"/>
                  </a:lnTo>
                  <a:lnTo>
                    <a:pt x="1437" y="49"/>
                  </a:lnTo>
                  <a:lnTo>
                    <a:pt x="1266" y="98"/>
                  </a:lnTo>
                  <a:lnTo>
                    <a:pt x="1096" y="147"/>
                  </a:lnTo>
                  <a:lnTo>
                    <a:pt x="925" y="220"/>
                  </a:lnTo>
                  <a:lnTo>
                    <a:pt x="779" y="317"/>
                  </a:lnTo>
                  <a:lnTo>
                    <a:pt x="658" y="414"/>
                  </a:lnTo>
                  <a:lnTo>
                    <a:pt x="536" y="536"/>
                  </a:lnTo>
                  <a:lnTo>
                    <a:pt x="414" y="658"/>
                  </a:lnTo>
                  <a:lnTo>
                    <a:pt x="317" y="804"/>
                  </a:lnTo>
                  <a:lnTo>
                    <a:pt x="219" y="950"/>
                  </a:lnTo>
                  <a:lnTo>
                    <a:pt x="146" y="1096"/>
                  </a:lnTo>
                  <a:lnTo>
                    <a:pt x="73" y="1267"/>
                  </a:lnTo>
                  <a:lnTo>
                    <a:pt x="49" y="1437"/>
                  </a:lnTo>
                  <a:lnTo>
                    <a:pt x="24" y="1608"/>
                  </a:lnTo>
                  <a:lnTo>
                    <a:pt x="0" y="1803"/>
                  </a:lnTo>
                  <a:lnTo>
                    <a:pt x="0" y="1803"/>
                  </a:lnTo>
                  <a:lnTo>
                    <a:pt x="24" y="2071"/>
                  </a:lnTo>
                  <a:lnTo>
                    <a:pt x="97" y="2339"/>
                  </a:lnTo>
                  <a:lnTo>
                    <a:pt x="195" y="2582"/>
                  </a:lnTo>
                  <a:lnTo>
                    <a:pt x="317" y="280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402;p42"/>
            <p:cNvSpPr/>
            <p:nvPr/>
          </p:nvSpPr>
          <p:spPr>
            <a:xfrm>
              <a:off x="5323025" y="4980625"/>
              <a:ext cx="88925" cy="88925"/>
            </a:xfrm>
            <a:custGeom>
              <a:avLst/>
              <a:gdLst/>
              <a:ahLst/>
              <a:cxnLst/>
              <a:rect l="l" t="t" r="r" b="b"/>
              <a:pathLst>
                <a:path w="3557" h="3557" fill="none" extrusionOk="0">
                  <a:moveTo>
                    <a:pt x="3191" y="2850"/>
                  </a:moveTo>
                  <a:lnTo>
                    <a:pt x="3191" y="2850"/>
                  </a:lnTo>
                  <a:lnTo>
                    <a:pt x="3313" y="2680"/>
                  </a:lnTo>
                  <a:lnTo>
                    <a:pt x="3410" y="2509"/>
                  </a:lnTo>
                  <a:lnTo>
                    <a:pt x="3483" y="2314"/>
                  </a:lnTo>
                  <a:lnTo>
                    <a:pt x="3532" y="2095"/>
                  </a:lnTo>
                  <a:lnTo>
                    <a:pt x="3532" y="2095"/>
                  </a:lnTo>
                  <a:lnTo>
                    <a:pt x="3556" y="1925"/>
                  </a:lnTo>
                  <a:lnTo>
                    <a:pt x="3556" y="1730"/>
                  </a:lnTo>
                  <a:lnTo>
                    <a:pt x="3556" y="1559"/>
                  </a:lnTo>
                  <a:lnTo>
                    <a:pt x="3508" y="1389"/>
                  </a:lnTo>
                  <a:lnTo>
                    <a:pt x="3459" y="1218"/>
                  </a:lnTo>
                  <a:lnTo>
                    <a:pt x="3410" y="1072"/>
                  </a:lnTo>
                  <a:lnTo>
                    <a:pt x="3337" y="902"/>
                  </a:lnTo>
                  <a:lnTo>
                    <a:pt x="3240" y="756"/>
                  </a:lnTo>
                  <a:lnTo>
                    <a:pt x="3142" y="634"/>
                  </a:lnTo>
                  <a:lnTo>
                    <a:pt x="3021" y="512"/>
                  </a:lnTo>
                  <a:lnTo>
                    <a:pt x="2899" y="390"/>
                  </a:lnTo>
                  <a:lnTo>
                    <a:pt x="2753" y="293"/>
                  </a:lnTo>
                  <a:lnTo>
                    <a:pt x="2606" y="196"/>
                  </a:lnTo>
                  <a:lnTo>
                    <a:pt x="2436" y="122"/>
                  </a:lnTo>
                  <a:lnTo>
                    <a:pt x="2266" y="74"/>
                  </a:lnTo>
                  <a:lnTo>
                    <a:pt x="2095" y="25"/>
                  </a:lnTo>
                  <a:lnTo>
                    <a:pt x="2095" y="25"/>
                  </a:lnTo>
                  <a:lnTo>
                    <a:pt x="1925" y="1"/>
                  </a:lnTo>
                  <a:lnTo>
                    <a:pt x="1730" y="1"/>
                  </a:lnTo>
                  <a:lnTo>
                    <a:pt x="1559" y="1"/>
                  </a:lnTo>
                  <a:lnTo>
                    <a:pt x="1389" y="25"/>
                  </a:lnTo>
                  <a:lnTo>
                    <a:pt x="1218" y="74"/>
                  </a:lnTo>
                  <a:lnTo>
                    <a:pt x="1072" y="147"/>
                  </a:lnTo>
                  <a:lnTo>
                    <a:pt x="902" y="220"/>
                  </a:lnTo>
                  <a:lnTo>
                    <a:pt x="756" y="317"/>
                  </a:lnTo>
                  <a:lnTo>
                    <a:pt x="634" y="415"/>
                  </a:lnTo>
                  <a:lnTo>
                    <a:pt x="512" y="537"/>
                  </a:lnTo>
                  <a:lnTo>
                    <a:pt x="390" y="658"/>
                  </a:lnTo>
                  <a:lnTo>
                    <a:pt x="293" y="804"/>
                  </a:lnTo>
                  <a:lnTo>
                    <a:pt x="195" y="951"/>
                  </a:lnTo>
                  <a:lnTo>
                    <a:pt x="122" y="1097"/>
                  </a:lnTo>
                  <a:lnTo>
                    <a:pt x="74" y="1267"/>
                  </a:lnTo>
                  <a:lnTo>
                    <a:pt x="25" y="1462"/>
                  </a:lnTo>
                  <a:lnTo>
                    <a:pt x="25" y="1462"/>
                  </a:lnTo>
                  <a:lnTo>
                    <a:pt x="1" y="1633"/>
                  </a:lnTo>
                  <a:lnTo>
                    <a:pt x="1" y="1803"/>
                  </a:lnTo>
                  <a:lnTo>
                    <a:pt x="1" y="1998"/>
                  </a:lnTo>
                  <a:lnTo>
                    <a:pt x="25" y="2168"/>
                  </a:lnTo>
                  <a:lnTo>
                    <a:pt x="74" y="2339"/>
                  </a:lnTo>
                  <a:lnTo>
                    <a:pt x="147" y="2485"/>
                  </a:lnTo>
                  <a:lnTo>
                    <a:pt x="220" y="2655"/>
                  </a:lnTo>
                  <a:lnTo>
                    <a:pt x="317" y="2777"/>
                  </a:lnTo>
                  <a:lnTo>
                    <a:pt x="415" y="2923"/>
                  </a:lnTo>
                  <a:lnTo>
                    <a:pt x="536" y="3045"/>
                  </a:lnTo>
                  <a:lnTo>
                    <a:pt x="658" y="3167"/>
                  </a:lnTo>
                  <a:lnTo>
                    <a:pt x="804" y="3264"/>
                  </a:lnTo>
                  <a:lnTo>
                    <a:pt x="950" y="3362"/>
                  </a:lnTo>
                  <a:lnTo>
                    <a:pt x="1096" y="3435"/>
                  </a:lnTo>
                  <a:lnTo>
                    <a:pt x="1267" y="3483"/>
                  </a:lnTo>
                  <a:lnTo>
                    <a:pt x="1462" y="3532"/>
                  </a:lnTo>
                  <a:lnTo>
                    <a:pt x="1462" y="3532"/>
                  </a:lnTo>
                  <a:lnTo>
                    <a:pt x="1705" y="3557"/>
                  </a:lnTo>
                  <a:lnTo>
                    <a:pt x="1973" y="3557"/>
                  </a:lnTo>
                  <a:lnTo>
                    <a:pt x="2217" y="3508"/>
                  </a:lnTo>
                  <a:lnTo>
                    <a:pt x="2460" y="3435"/>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403;p42"/>
            <p:cNvSpPr/>
            <p:nvPr/>
          </p:nvSpPr>
          <p:spPr>
            <a:xfrm>
              <a:off x="5233525" y="5255225"/>
              <a:ext cx="89525" cy="89525"/>
            </a:xfrm>
            <a:custGeom>
              <a:avLst/>
              <a:gdLst/>
              <a:ahLst/>
              <a:cxnLst/>
              <a:rect l="l" t="t" r="r" b="b"/>
              <a:pathLst>
                <a:path w="3581" h="3581" fill="none" extrusionOk="0">
                  <a:moveTo>
                    <a:pt x="3215" y="707"/>
                  </a:moveTo>
                  <a:lnTo>
                    <a:pt x="3215" y="707"/>
                  </a:lnTo>
                  <a:lnTo>
                    <a:pt x="3093" y="585"/>
                  </a:lnTo>
                  <a:lnTo>
                    <a:pt x="2972" y="464"/>
                  </a:lnTo>
                  <a:lnTo>
                    <a:pt x="2850" y="342"/>
                  </a:lnTo>
                  <a:lnTo>
                    <a:pt x="2679" y="244"/>
                  </a:lnTo>
                  <a:lnTo>
                    <a:pt x="2679" y="244"/>
                  </a:lnTo>
                  <a:lnTo>
                    <a:pt x="2533" y="171"/>
                  </a:lnTo>
                  <a:lnTo>
                    <a:pt x="2363" y="98"/>
                  </a:lnTo>
                  <a:lnTo>
                    <a:pt x="2192" y="50"/>
                  </a:lnTo>
                  <a:lnTo>
                    <a:pt x="2022" y="25"/>
                  </a:lnTo>
                  <a:lnTo>
                    <a:pt x="1851" y="1"/>
                  </a:lnTo>
                  <a:lnTo>
                    <a:pt x="1681" y="25"/>
                  </a:lnTo>
                  <a:lnTo>
                    <a:pt x="1510" y="25"/>
                  </a:lnTo>
                  <a:lnTo>
                    <a:pt x="1340" y="74"/>
                  </a:lnTo>
                  <a:lnTo>
                    <a:pt x="1169" y="123"/>
                  </a:lnTo>
                  <a:lnTo>
                    <a:pt x="1023" y="196"/>
                  </a:lnTo>
                  <a:lnTo>
                    <a:pt x="877" y="269"/>
                  </a:lnTo>
                  <a:lnTo>
                    <a:pt x="731" y="366"/>
                  </a:lnTo>
                  <a:lnTo>
                    <a:pt x="585" y="488"/>
                  </a:lnTo>
                  <a:lnTo>
                    <a:pt x="463" y="610"/>
                  </a:lnTo>
                  <a:lnTo>
                    <a:pt x="341" y="731"/>
                  </a:lnTo>
                  <a:lnTo>
                    <a:pt x="244" y="902"/>
                  </a:lnTo>
                  <a:lnTo>
                    <a:pt x="244" y="902"/>
                  </a:lnTo>
                  <a:lnTo>
                    <a:pt x="171" y="1048"/>
                  </a:lnTo>
                  <a:lnTo>
                    <a:pt x="98" y="1219"/>
                  </a:lnTo>
                  <a:lnTo>
                    <a:pt x="49" y="1389"/>
                  </a:lnTo>
                  <a:lnTo>
                    <a:pt x="25" y="1560"/>
                  </a:lnTo>
                  <a:lnTo>
                    <a:pt x="0" y="1730"/>
                  </a:lnTo>
                  <a:lnTo>
                    <a:pt x="0" y="1900"/>
                  </a:lnTo>
                  <a:lnTo>
                    <a:pt x="25" y="2071"/>
                  </a:lnTo>
                  <a:lnTo>
                    <a:pt x="73" y="2241"/>
                  </a:lnTo>
                  <a:lnTo>
                    <a:pt x="122" y="2412"/>
                  </a:lnTo>
                  <a:lnTo>
                    <a:pt x="195" y="2558"/>
                  </a:lnTo>
                  <a:lnTo>
                    <a:pt x="268" y="2729"/>
                  </a:lnTo>
                  <a:lnTo>
                    <a:pt x="366" y="2850"/>
                  </a:lnTo>
                  <a:lnTo>
                    <a:pt x="463" y="2996"/>
                  </a:lnTo>
                  <a:lnTo>
                    <a:pt x="609" y="3118"/>
                  </a:lnTo>
                  <a:lnTo>
                    <a:pt x="731" y="3240"/>
                  </a:lnTo>
                  <a:lnTo>
                    <a:pt x="901" y="3337"/>
                  </a:lnTo>
                  <a:lnTo>
                    <a:pt x="901" y="3337"/>
                  </a:lnTo>
                  <a:lnTo>
                    <a:pt x="1048" y="3410"/>
                  </a:lnTo>
                  <a:lnTo>
                    <a:pt x="1218" y="3484"/>
                  </a:lnTo>
                  <a:lnTo>
                    <a:pt x="1389" y="3532"/>
                  </a:lnTo>
                  <a:lnTo>
                    <a:pt x="1559" y="3557"/>
                  </a:lnTo>
                  <a:lnTo>
                    <a:pt x="1730" y="3581"/>
                  </a:lnTo>
                  <a:lnTo>
                    <a:pt x="1900" y="3581"/>
                  </a:lnTo>
                  <a:lnTo>
                    <a:pt x="2071" y="3557"/>
                  </a:lnTo>
                  <a:lnTo>
                    <a:pt x="2241" y="3508"/>
                  </a:lnTo>
                  <a:lnTo>
                    <a:pt x="2411" y="3459"/>
                  </a:lnTo>
                  <a:lnTo>
                    <a:pt x="2558" y="3410"/>
                  </a:lnTo>
                  <a:lnTo>
                    <a:pt x="2704" y="3313"/>
                  </a:lnTo>
                  <a:lnTo>
                    <a:pt x="2850" y="3216"/>
                  </a:lnTo>
                  <a:lnTo>
                    <a:pt x="2996" y="3118"/>
                  </a:lnTo>
                  <a:lnTo>
                    <a:pt x="3118" y="2996"/>
                  </a:lnTo>
                  <a:lnTo>
                    <a:pt x="3240" y="2850"/>
                  </a:lnTo>
                  <a:lnTo>
                    <a:pt x="3337" y="2704"/>
                  </a:lnTo>
                  <a:lnTo>
                    <a:pt x="3337" y="2704"/>
                  </a:lnTo>
                  <a:lnTo>
                    <a:pt x="3459" y="2412"/>
                  </a:lnTo>
                  <a:lnTo>
                    <a:pt x="3532" y="2144"/>
                  </a:lnTo>
                  <a:lnTo>
                    <a:pt x="3581" y="1852"/>
                  </a:lnTo>
                  <a:lnTo>
                    <a:pt x="3556" y="156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404;p42"/>
            <p:cNvSpPr/>
            <p:nvPr/>
          </p:nvSpPr>
          <p:spPr>
            <a:xfrm>
              <a:off x="5453325" y="5382475"/>
              <a:ext cx="88925" cy="88325"/>
            </a:xfrm>
            <a:custGeom>
              <a:avLst/>
              <a:gdLst/>
              <a:ahLst/>
              <a:cxnLst/>
              <a:rect l="l" t="t" r="r" b="b"/>
              <a:pathLst>
                <a:path w="3557" h="3533" fill="none" extrusionOk="0">
                  <a:moveTo>
                    <a:pt x="1389" y="1"/>
                  </a:moveTo>
                  <a:lnTo>
                    <a:pt x="1389" y="1"/>
                  </a:lnTo>
                  <a:lnTo>
                    <a:pt x="1194" y="50"/>
                  </a:lnTo>
                  <a:lnTo>
                    <a:pt x="999" y="147"/>
                  </a:lnTo>
                  <a:lnTo>
                    <a:pt x="804" y="245"/>
                  </a:lnTo>
                  <a:lnTo>
                    <a:pt x="634" y="366"/>
                  </a:lnTo>
                  <a:lnTo>
                    <a:pt x="634" y="366"/>
                  </a:lnTo>
                  <a:lnTo>
                    <a:pt x="488" y="488"/>
                  </a:lnTo>
                  <a:lnTo>
                    <a:pt x="390" y="634"/>
                  </a:lnTo>
                  <a:lnTo>
                    <a:pt x="268" y="780"/>
                  </a:lnTo>
                  <a:lnTo>
                    <a:pt x="195" y="926"/>
                  </a:lnTo>
                  <a:lnTo>
                    <a:pt x="122" y="1073"/>
                  </a:lnTo>
                  <a:lnTo>
                    <a:pt x="74" y="1243"/>
                  </a:lnTo>
                  <a:lnTo>
                    <a:pt x="25" y="1414"/>
                  </a:lnTo>
                  <a:lnTo>
                    <a:pt x="0" y="1584"/>
                  </a:lnTo>
                  <a:lnTo>
                    <a:pt x="0" y="1755"/>
                  </a:lnTo>
                  <a:lnTo>
                    <a:pt x="0" y="1925"/>
                  </a:lnTo>
                  <a:lnTo>
                    <a:pt x="25" y="2096"/>
                  </a:lnTo>
                  <a:lnTo>
                    <a:pt x="74" y="2266"/>
                  </a:lnTo>
                  <a:lnTo>
                    <a:pt x="122" y="2412"/>
                  </a:lnTo>
                  <a:lnTo>
                    <a:pt x="195" y="2583"/>
                  </a:lnTo>
                  <a:lnTo>
                    <a:pt x="293" y="2729"/>
                  </a:lnTo>
                  <a:lnTo>
                    <a:pt x="415" y="2875"/>
                  </a:lnTo>
                  <a:lnTo>
                    <a:pt x="415" y="2875"/>
                  </a:lnTo>
                  <a:lnTo>
                    <a:pt x="536" y="3021"/>
                  </a:lnTo>
                  <a:lnTo>
                    <a:pt x="658" y="3143"/>
                  </a:lnTo>
                  <a:lnTo>
                    <a:pt x="804" y="3240"/>
                  </a:lnTo>
                  <a:lnTo>
                    <a:pt x="950" y="3313"/>
                  </a:lnTo>
                  <a:lnTo>
                    <a:pt x="1121" y="3386"/>
                  </a:lnTo>
                  <a:lnTo>
                    <a:pt x="1267" y="3459"/>
                  </a:lnTo>
                  <a:lnTo>
                    <a:pt x="1437" y="3484"/>
                  </a:lnTo>
                  <a:lnTo>
                    <a:pt x="1608" y="3508"/>
                  </a:lnTo>
                  <a:lnTo>
                    <a:pt x="1778" y="3532"/>
                  </a:lnTo>
                  <a:lnTo>
                    <a:pt x="1949" y="3508"/>
                  </a:lnTo>
                  <a:lnTo>
                    <a:pt x="2119" y="3484"/>
                  </a:lnTo>
                  <a:lnTo>
                    <a:pt x="2290" y="3435"/>
                  </a:lnTo>
                  <a:lnTo>
                    <a:pt x="2460" y="3386"/>
                  </a:lnTo>
                  <a:lnTo>
                    <a:pt x="2606" y="3313"/>
                  </a:lnTo>
                  <a:lnTo>
                    <a:pt x="2777" y="3216"/>
                  </a:lnTo>
                  <a:lnTo>
                    <a:pt x="2923" y="3118"/>
                  </a:lnTo>
                  <a:lnTo>
                    <a:pt x="2923" y="3118"/>
                  </a:lnTo>
                  <a:lnTo>
                    <a:pt x="3045" y="2997"/>
                  </a:lnTo>
                  <a:lnTo>
                    <a:pt x="3167" y="2851"/>
                  </a:lnTo>
                  <a:lnTo>
                    <a:pt x="3264" y="2704"/>
                  </a:lnTo>
                  <a:lnTo>
                    <a:pt x="3361" y="2558"/>
                  </a:lnTo>
                  <a:lnTo>
                    <a:pt x="3435" y="2412"/>
                  </a:lnTo>
                  <a:lnTo>
                    <a:pt x="3483" y="2242"/>
                  </a:lnTo>
                  <a:lnTo>
                    <a:pt x="3532" y="2071"/>
                  </a:lnTo>
                  <a:lnTo>
                    <a:pt x="3556" y="1901"/>
                  </a:lnTo>
                  <a:lnTo>
                    <a:pt x="3556" y="1730"/>
                  </a:lnTo>
                  <a:lnTo>
                    <a:pt x="3556" y="1560"/>
                  </a:lnTo>
                  <a:lnTo>
                    <a:pt x="3532" y="1389"/>
                  </a:lnTo>
                  <a:lnTo>
                    <a:pt x="3483" y="1219"/>
                  </a:lnTo>
                  <a:lnTo>
                    <a:pt x="3410" y="1048"/>
                  </a:lnTo>
                  <a:lnTo>
                    <a:pt x="3337" y="902"/>
                  </a:lnTo>
                  <a:lnTo>
                    <a:pt x="3264" y="756"/>
                  </a:lnTo>
                  <a:lnTo>
                    <a:pt x="3142" y="610"/>
                  </a:lnTo>
                  <a:lnTo>
                    <a:pt x="3142" y="610"/>
                  </a:lnTo>
                  <a:lnTo>
                    <a:pt x="2972" y="415"/>
                  </a:lnTo>
                  <a:lnTo>
                    <a:pt x="2753" y="245"/>
                  </a:lnTo>
                  <a:lnTo>
                    <a:pt x="2533" y="123"/>
                  </a:lnTo>
                  <a:lnTo>
                    <a:pt x="2314" y="5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405;p42"/>
            <p:cNvSpPr/>
            <p:nvPr/>
          </p:nvSpPr>
          <p:spPr>
            <a:xfrm>
              <a:off x="5682875" y="5188875"/>
              <a:ext cx="88925" cy="89525"/>
            </a:xfrm>
            <a:custGeom>
              <a:avLst/>
              <a:gdLst/>
              <a:ahLst/>
              <a:cxnLst/>
              <a:rect l="l" t="t" r="r" b="b"/>
              <a:pathLst>
                <a:path w="3557" h="3581" fill="none" extrusionOk="0">
                  <a:moveTo>
                    <a:pt x="0" y="2022"/>
                  </a:moveTo>
                  <a:lnTo>
                    <a:pt x="0" y="2022"/>
                  </a:lnTo>
                  <a:lnTo>
                    <a:pt x="25" y="2216"/>
                  </a:lnTo>
                  <a:lnTo>
                    <a:pt x="98" y="2411"/>
                  </a:lnTo>
                  <a:lnTo>
                    <a:pt x="98" y="2411"/>
                  </a:lnTo>
                  <a:lnTo>
                    <a:pt x="171" y="2557"/>
                  </a:lnTo>
                  <a:lnTo>
                    <a:pt x="244" y="2728"/>
                  </a:lnTo>
                  <a:lnTo>
                    <a:pt x="341" y="2874"/>
                  </a:lnTo>
                  <a:lnTo>
                    <a:pt x="463" y="2996"/>
                  </a:lnTo>
                  <a:lnTo>
                    <a:pt x="585" y="3118"/>
                  </a:lnTo>
                  <a:lnTo>
                    <a:pt x="707" y="3239"/>
                  </a:lnTo>
                  <a:lnTo>
                    <a:pt x="853" y="3337"/>
                  </a:lnTo>
                  <a:lnTo>
                    <a:pt x="999" y="3410"/>
                  </a:lnTo>
                  <a:lnTo>
                    <a:pt x="1169" y="3483"/>
                  </a:lnTo>
                  <a:lnTo>
                    <a:pt x="1340" y="3532"/>
                  </a:lnTo>
                  <a:lnTo>
                    <a:pt x="1510" y="3556"/>
                  </a:lnTo>
                  <a:lnTo>
                    <a:pt x="1681" y="3580"/>
                  </a:lnTo>
                  <a:lnTo>
                    <a:pt x="1851" y="3580"/>
                  </a:lnTo>
                  <a:lnTo>
                    <a:pt x="2022" y="3556"/>
                  </a:lnTo>
                  <a:lnTo>
                    <a:pt x="2192" y="3532"/>
                  </a:lnTo>
                  <a:lnTo>
                    <a:pt x="2363" y="3459"/>
                  </a:lnTo>
                  <a:lnTo>
                    <a:pt x="2363" y="3459"/>
                  </a:lnTo>
                  <a:lnTo>
                    <a:pt x="2533" y="3410"/>
                  </a:lnTo>
                  <a:lnTo>
                    <a:pt x="2704" y="3312"/>
                  </a:lnTo>
                  <a:lnTo>
                    <a:pt x="2850" y="3215"/>
                  </a:lnTo>
                  <a:lnTo>
                    <a:pt x="2972" y="3093"/>
                  </a:lnTo>
                  <a:lnTo>
                    <a:pt x="3093" y="2971"/>
                  </a:lnTo>
                  <a:lnTo>
                    <a:pt x="3215" y="2850"/>
                  </a:lnTo>
                  <a:lnTo>
                    <a:pt x="3288" y="2704"/>
                  </a:lnTo>
                  <a:lnTo>
                    <a:pt x="3386" y="2557"/>
                  </a:lnTo>
                  <a:lnTo>
                    <a:pt x="3434" y="2387"/>
                  </a:lnTo>
                  <a:lnTo>
                    <a:pt x="3483" y="2216"/>
                  </a:lnTo>
                  <a:lnTo>
                    <a:pt x="3532" y="2070"/>
                  </a:lnTo>
                  <a:lnTo>
                    <a:pt x="3556" y="1875"/>
                  </a:lnTo>
                  <a:lnTo>
                    <a:pt x="3556" y="1705"/>
                  </a:lnTo>
                  <a:lnTo>
                    <a:pt x="3532" y="1534"/>
                  </a:lnTo>
                  <a:lnTo>
                    <a:pt x="3507" y="1364"/>
                  </a:lnTo>
                  <a:lnTo>
                    <a:pt x="3434" y="1194"/>
                  </a:lnTo>
                  <a:lnTo>
                    <a:pt x="3434" y="1194"/>
                  </a:lnTo>
                  <a:lnTo>
                    <a:pt x="3361" y="1023"/>
                  </a:lnTo>
                  <a:lnTo>
                    <a:pt x="3288" y="853"/>
                  </a:lnTo>
                  <a:lnTo>
                    <a:pt x="3191" y="706"/>
                  </a:lnTo>
                  <a:lnTo>
                    <a:pt x="3069" y="585"/>
                  </a:lnTo>
                  <a:lnTo>
                    <a:pt x="2947" y="463"/>
                  </a:lnTo>
                  <a:lnTo>
                    <a:pt x="2825" y="341"/>
                  </a:lnTo>
                  <a:lnTo>
                    <a:pt x="2679" y="268"/>
                  </a:lnTo>
                  <a:lnTo>
                    <a:pt x="2533" y="171"/>
                  </a:lnTo>
                  <a:lnTo>
                    <a:pt x="2363" y="122"/>
                  </a:lnTo>
                  <a:lnTo>
                    <a:pt x="2192" y="73"/>
                  </a:lnTo>
                  <a:lnTo>
                    <a:pt x="2022" y="24"/>
                  </a:lnTo>
                  <a:lnTo>
                    <a:pt x="1851" y="24"/>
                  </a:lnTo>
                  <a:lnTo>
                    <a:pt x="1681" y="0"/>
                  </a:lnTo>
                  <a:lnTo>
                    <a:pt x="1510" y="24"/>
                  </a:lnTo>
                  <a:lnTo>
                    <a:pt x="1340" y="73"/>
                  </a:lnTo>
                  <a:lnTo>
                    <a:pt x="1169" y="122"/>
                  </a:lnTo>
                  <a:lnTo>
                    <a:pt x="1169" y="122"/>
                  </a:lnTo>
                  <a:lnTo>
                    <a:pt x="974" y="195"/>
                  </a:lnTo>
                  <a:lnTo>
                    <a:pt x="804" y="292"/>
                  </a:lnTo>
                  <a:lnTo>
                    <a:pt x="658" y="390"/>
                  </a:lnTo>
                  <a:lnTo>
                    <a:pt x="512" y="512"/>
                  </a:lnTo>
                  <a:lnTo>
                    <a:pt x="390" y="658"/>
                  </a:lnTo>
                  <a:lnTo>
                    <a:pt x="293" y="804"/>
                  </a:lnTo>
                  <a:lnTo>
                    <a:pt x="195" y="950"/>
                  </a:lnTo>
                  <a:lnTo>
                    <a:pt x="122" y="112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406;p42"/>
            <p:cNvSpPr/>
            <p:nvPr/>
          </p:nvSpPr>
          <p:spPr>
            <a:xfrm>
              <a:off x="5411925" y="5110925"/>
              <a:ext cx="188775" cy="189400"/>
            </a:xfrm>
            <a:custGeom>
              <a:avLst/>
              <a:gdLst/>
              <a:ahLst/>
              <a:cxnLst/>
              <a:rect l="l" t="t" r="r" b="b"/>
              <a:pathLst>
                <a:path w="7551" h="7576" fill="none" extrusionOk="0">
                  <a:moveTo>
                    <a:pt x="0" y="3776"/>
                  </a:moveTo>
                  <a:lnTo>
                    <a:pt x="0" y="3776"/>
                  </a:lnTo>
                  <a:lnTo>
                    <a:pt x="25" y="3410"/>
                  </a:lnTo>
                  <a:lnTo>
                    <a:pt x="73" y="3021"/>
                  </a:lnTo>
                  <a:lnTo>
                    <a:pt x="171" y="2655"/>
                  </a:lnTo>
                  <a:lnTo>
                    <a:pt x="293" y="2314"/>
                  </a:lnTo>
                  <a:lnTo>
                    <a:pt x="463" y="1973"/>
                  </a:lnTo>
                  <a:lnTo>
                    <a:pt x="658" y="1681"/>
                  </a:lnTo>
                  <a:lnTo>
                    <a:pt x="877" y="1389"/>
                  </a:lnTo>
                  <a:lnTo>
                    <a:pt x="1121" y="1121"/>
                  </a:lnTo>
                  <a:lnTo>
                    <a:pt x="1389" y="877"/>
                  </a:lnTo>
                  <a:lnTo>
                    <a:pt x="1656" y="658"/>
                  </a:lnTo>
                  <a:lnTo>
                    <a:pt x="1973" y="463"/>
                  </a:lnTo>
                  <a:lnTo>
                    <a:pt x="2314" y="293"/>
                  </a:lnTo>
                  <a:lnTo>
                    <a:pt x="2655" y="171"/>
                  </a:lnTo>
                  <a:lnTo>
                    <a:pt x="3020" y="74"/>
                  </a:lnTo>
                  <a:lnTo>
                    <a:pt x="3386" y="25"/>
                  </a:lnTo>
                  <a:lnTo>
                    <a:pt x="3775" y="1"/>
                  </a:lnTo>
                  <a:lnTo>
                    <a:pt x="3775" y="1"/>
                  </a:lnTo>
                  <a:lnTo>
                    <a:pt x="4165" y="25"/>
                  </a:lnTo>
                  <a:lnTo>
                    <a:pt x="4555" y="74"/>
                  </a:lnTo>
                  <a:lnTo>
                    <a:pt x="4896" y="171"/>
                  </a:lnTo>
                  <a:lnTo>
                    <a:pt x="5261" y="293"/>
                  </a:lnTo>
                  <a:lnTo>
                    <a:pt x="5578" y="463"/>
                  </a:lnTo>
                  <a:lnTo>
                    <a:pt x="5894" y="658"/>
                  </a:lnTo>
                  <a:lnTo>
                    <a:pt x="6186" y="877"/>
                  </a:lnTo>
                  <a:lnTo>
                    <a:pt x="6454" y="1121"/>
                  </a:lnTo>
                  <a:lnTo>
                    <a:pt x="6698" y="1389"/>
                  </a:lnTo>
                  <a:lnTo>
                    <a:pt x="6917" y="1681"/>
                  </a:lnTo>
                  <a:lnTo>
                    <a:pt x="7112" y="1973"/>
                  </a:lnTo>
                  <a:lnTo>
                    <a:pt x="7258" y="2314"/>
                  </a:lnTo>
                  <a:lnTo>
                    <a:pt x="7404" y="2655"/>
                  </a:lnTo>
                  <a:lnTo>
                    <a:pt x="7477" y="3021"/>
                  </a:lnTo>
                  <a:lnTo>
                    <a:pt x="7550" y="3410"/>
                  </a:lnTo>
                  <a:lnTo>
                    <a:pt x="7550" y="3776"/>
                  </a:lnTo>
                  <a:lnTo>
                    <a:pt x="7550" y="3776"/>
                  </a:lnTo>
                  <a:lnTo>
                    <a:pt x="7550" y="4165"/>
                  </a:lnTo>
                  <a:lnTo>
                    <a:pt x="7477" y="4555"/>
                  </a:lnTo>
                  <a:lnTo>
                    <a:pt x="7404" y="4920"/>
                  </a:lnTo>
                  <a:lnTo>
                    <a:pt x="7258" y="5261"/>
                  </a:lnTo>
                  <a:lnTo>
                    <a:pt x="7112" y="5578"/>
                  </a:lnTo>
                  <a:lnTo>
                    <a:pt x="6917" y="5895"/>
                  </a:lnTo>
                  <a:lnTo>
                    <a:pt x="6698" y="6187"/>
                  </a:lnTo>
                  <a:lnTo>
                    <a:pt x="6454" y="6455"/>
                  </a:lnTo>
                  <a:lnTo>
                    <a:pt x="6186" y="6698"/>
                  </a:lnTo>
                  <a:lnTo>
                    <a:pt x="5894" y="6917"/>
                  </a:lnTo>
                  <a:lnTo>
                    <a:pt x="5578" y="7112"/>
                  </a:lnTo>
                  <a:lnTo>
                    <a:pt x="5261" y="7258"/>
                  </a:lnTo>
                  <a:lnTo>
                    <a:pt x="4896" y="7405"/>
                  </a:lnTo>
                  <a:lnTo>
                    <a:pt x="4555" y="7478"/>
                  </a:lnTo>
                  <a:lnTo>
                    <a:pt x="4165" y="7551"/>
                  </a:lnTo>
                  <a:lnTo>
                    <a:pt x="3775" y="7575"/>
                  </a:lnTo>
                  <a:lnTo>
                    <a:pt x="3775" y="7575"/>
                  </a:lnTo>
                  <a:lnTo>
                    <a:pt x="3386" y="7551"/>
                  </a:lnTo>
                  <a:lnTo>
                    <a:pt x="3020" y="7478"/>
                  </a:lnTo>
                  <a:lnTo>
                    <a:pt x="2655" y="7405"/>
                  </a:lnTo>
                  <a:lnTo>
                    <a:pt x="2314" y="7258"/>
                  </a:lnTo>
                  <a:lnTo>
                    <a:pt x="1973" y="7112"/>
                  </a:lnTo>
                  <a:lnTo>
                    <a:pt x="1656" y="6917"/>
                  </a:lnTo>
                  <a:lnTo>
                    <a:pt x="1389" y="6698"/>
                  </a:lnTo>
                  <a:lnTo>
                    <a:pt x="1121" y="6455"/>
                  </a:lnTo>
                  <a:lnTo>
                    <a:pt x="877" y="6187"/>
                  </a:lnTo>
                  <a:lnTo>
                    <a:pt x="658" y="5895"/>
                  </a:lnTo>
                  <a:lnTo>
                    <a:pt x="463" y="5578"/>
                  </a:lnTo>
                  <a:lnTo>
                    <a:pt x="293" y="5261"/>
                  </a:lnTo>
                  <a:lnTo>
                    <a:pt x="171" y="4920"/>
                  </a:lnTo>
                  <a:lnTo>
                    <a:pt x="73" y="4555"/>
                  </a:lnTo>
                  <a:lnTo>
                    <a:pt x="25" y="4165"/>
                  </a:lnTo>
                  <a:lnTo>
                    <a:pt x="0" y="3776"/>
                  </a:lnTo>
                  <a:lnTo>
                    <a:pt x="0" y="3776"/>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407;p42"/>
            <p:cNvSpPr/>
            <p:nvPr/>
          </p:nvSpPr>
          <p:spPr>
            <a:xfrm>
              <a:off x="5367475" y="5025075"/>
              <a:ext cx="81600" cy="105975"/>
            </a:xfrm>
            <a:custGeom>
              <a:avLst/>
              <a:gdLst/>
              <a:ahLst/>
              <a:cxnLst/>
              <a:rect l="l" t="t" r="r" b="b"/>
              <a:pathLst>
                <a:path w="3264" h="4239" fill="none" extrusionOk="0">
                  <a:moveTo>
                    <a:pt x="0" y="1"/>
                  </a:moveTo>
                  <a:lnTo>
                    <a:pt x="3264" y="4238"/>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408;p42"/>
            <p:cNvSpPr/>
            <p:nvPr/>
          </p:nvSpPr>
          <p:spPr>
            <a:xfrm>
              <a:off x="5567800" y="4999500"/>
              <a:ext cx="115100" cy="133975"/>
            </a:xfrm>
            <a:custGeom>
              <a:avLst/>
              <a:gdLst/>
              <a:ahLst/>
              <a:cxnLst/>
              <a:rect l="l" t="t" r="r" b="b"/>
              <a:pathLst>
                <a:path w="4604" h="5359" fill="none" extrusionOk="0">
                  <a:moveTo>
                    <a:pt x="0" y="5359"/>
                  </a:moveTo>
                  <a:lnTo>
                    <a:pt x="4603"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409;p42"/>
            <p:cNvSpPr/>
            <p:nvPr/>
          </p:nvSpPr>
          <p:spPr>
            <a:xfrm>
              <a:off x="5600075" y="5217475"/>
              <a:ext cx="127275" cy="16475"/>
            </a:xfrm>
            <a:custGeom>
              <a:avLst/>
              <a:gdLst/>
              <a:ahLst/>
              <a:cxnLst/>
              <a:rect l="l" t="t" r="r" b="b"/>
              <a:pathLst>
                <a:path w="5091" h="659" fill="none" extrusionOk="0">
                  <a:moveTo>
                    <a:pt x="5090" y="658"/>
                  </a:moveTo>
                  <a:lnTo>
                    <a:pt x="0"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10;p42"/>
            <p:cNvSpPr/>
            <p:nvPr/>
          </p:nvSpPr>
          <p:spPr>
            <a:xfrm>
              <a:off x="5497775" y="5299675"/>
              <a:ext cx="4900" cy="126675"/>
            </a:xfrm>
            <a:custGeom>
              <a:avLst/>
              <a:gdLst/>
              <a:ahLst/>
              <a:cxnLst/>
              <a:rect l="l" t="t" r="r" b="b"/>
              <a:pathLst>
                <a:path w="196" h="5067" fill="none" extrusionOk="0">
                  <a:moveTo>
                    <a:pt x="0" y="5067"/>
                  </a:moveTo>
                  <a:lnTo>
                    <a:pt x="195"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1;p42"/>
            <p:cNvSpPr/>
            <p:nvPr/>
          </p:nvSpPr>
          <p:spPr>
            <a:xfrm>
              <a:off x="5277975" y="5241825"/>
              <a:ext cx="141275" cy="58500"/>
            </a:xfrm>
            <a:custGeom>
              <a:avLst/>
              <a:gdLst/>
              <a:ahLst/>
              <a:cxnLst/>
              <a:rect l="l" t="t" r="r" b="b"/>
              <a:pathLst>
                <a:path w="5651" h="2340" fill="none" extrusionOk="0">
                  <a:moveTo>
                    <a:pt x="0" y="2339"/>
                  </a:moveTo>
                  <a:lnTo>
                    <a:pt x="565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 name="Google Shape;412;p42"/>
          <p:cNvGrpSpPr/>
          <p:nvPr/>
        </p:nvGrpSpPr>
        <p:grpSpPr>
          <a:xfrm>
            <a:off x="6658737" y="4171412"/>
            <a:ext cx="297340" cy="264167"/>
            <a:chOff x="5292575" y="3681900"/>
            <a:chExt cx="420150" cy="373275"/>
          </a:xfrm>
        </p:grpSpPr>
        <p:sp>
          <p:nvSpPr>
            <p:cNvPr id="43" name="Google Shape;413;p42"/>
            <p:cNvSpPr/>
            <p:nvPr/>
          </p:nvSpPr>
          <p:spPr>
            <a:xfrm>
              <a:off x="5292575" y="3706875"/>
              <a:ext cx="420150" cy="266700"/>
            </a:xfrm>
            <a:custGeom>
              <a:avLst/>
              <a:gdLst/>
              <a:ahLst/>
              <a:cxnLst/>
              <a:rect l="l" t="t" r="r" b="b"/>
              <a:pathLst>
                <a:path w="16806" h="10668" fill="none" extrusionOk="0">
                  <a:moveTo>
                    <a:pt x="16319" y="0"/>
                  </a:moveTo>
                  <a:lnTo>
                    <a:pt x="488" y="0"/>
                  </a:lnTo>
                  <a:lnTo>
                    <a:pt x="488" y="0"/>
                  </a:lnTo>
                  <a:lnTo>
                    <a:pt x="390" y="0"/>
                  </a:lnTo>
                  <a:lnTo>
                    <a:pt x="293" y="25"/>
                  </a:lnTo>
                  <a:lnTo>
                    <a:pt x="196" y="73"/>
                  </a:lnTo>
                  <a:lnTo>
                    <a:pt x="123" y="146"/>
                  </a:lnTo>
                  <a:lnTo>
                    <a:pt x="74" y="219"/>
                  </a:lnTo>
                  <a:lnTo>
                    <a:pt x="25" y="292"/>
                  </a:lnTo>
                  <a:lnTo>
                    <a:pt x="1" y="390"/>
                  </a:lnTo>
                  <a:lnTo>
                    <a:pt x="1" y="487"/>
                  </a:lnTo>
                  <a:lnTo>
                    <a:pt x="1" y="10181"/>
                  </a:lnTo>
                  <a:lnTo>
                    <a:pt x="1" y="10181"/>
                  </a:lnTo>
                  <a:lnTo>
                    <a:pt x="1" y="10278"/>
                  </a:lnTo>
                  <a:lnTo>
                    <a:pt x="25" y="10375"/>
                  </a:lnTo>
                  <a:lnTo>
                    <a:pt x="74" y="10448"/>
                  </a:lnTo>
                  <a:lnTo>
                    <a:pt x="123" y="10522"/>
                  </a:lnTo>
                  <a:lnTo>
                    <a:pt x="196" y="10570"/>
                  </a:lnTo>
                  <a:lnTo>
                    <a:pt x="293" y="10619"/>
                  </a:lnTo>
                  <a:lnTo>
                    <a:pt x="390" y="10643"/>
                  </a:lnTo>
                  <a:lnTo>
                    <a:pt x="488" y="10668"/>
                  </a:lnTo>
                  <a:lnTo>
                    <a:pt x="16319" y="10668"/>
                  </a:lnTo>
                  <a:lnTo>
                    <a:pt x="16319" y="10668"/>
                  </a:lnTo>
                  <a:lnTo>
                    <a:pt x="16416" y="10643"/>
                  </a:lnTo>
                  <a:lnTo>
                    <a:pt x="16513" y="10619"/>
                  </a:lnTo>
                  <a:lnTo>
                    <a:pt x="16611" y="10570"/>
                  </a:lnTo>
                  <a:lnTo>
                    <a:pt x="16684" y="10522"/>
                  </a:lnTo>
                  <a:lnTo>
                    <a:pt x="16733" y="10448"/>
                  </a:lnTo>
                  <a:lnTo>
                    <a:pt x="16781" y="10375"/>
                  </a:lnTo>
                  <a:lnTo>
                    <a:pt x="16806" y="10278"/>
                  </a:lnTo>
                  <a:lnTo>
                    <a:pt x="16806" y="10181"/>
                  </a:lnTo>
                  <a:lnTo>
                    <a:pt x="16806" y="487"/>
                  </a:lnTo>
                  <a:lnTo>
                    <a:pt x="16806" y="487"/>
                  </a:lnTo>
                  <a:lnTo>
                    <a:pt x="16806" y="390"/>
                  </a:lnTo>
                  <a:lnTo>
                    <a:pt x="16781" y="292"/>
                  </a:lnTo>
                  <a:lnTo>
                    <a:pt x="16733" y="219"/>
                  </a:lnTo>
                  <a:lnTo>
                    <a:pt x="16684" y="146"/>
                  </a:lnTo>
                  <a:lnTo>
                    <a:pt x="16611" y="73"/>
                  </a:lnTo>
                  <a:lnTo>
                    <a:pt x="16513" y="25"/>
                  </a:lnTo>
                  <a:lnTo>
                    <a:pt x="16416" y="0"/>
                  </a:lnTo>
                  <a:lnTo>
                    <a:pt x="16319" y="0"/>
                  </a:lnTo>
                  <a:lnTo>
                    <a:pt x="16319" y="0"/>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14;p42"/>
            <p:cNvSpPr/>
            <p:nvPr/>
          </p:nvSpPr>
          <p:spPr>
            <a:xfrm>
              <a:off x="5490475" y="3681900"/>
              <a:ext cx="24375" cy="25000"/>
            </a:xfrm>
            <a:custGeom>
              <a:avLst/>
              <a:gdLst/>
              <a:ahLst/>
              <a:cxnLst/>
              <a:rect l="l" t="t" r="r" b="b"/>
              <a:pathLst>
                <a:path w="975" h="1000" fill="none" extrusionOk="0">
                  <a:moveTo>
                    <a:pt x="974" y="999"/>
                  </a:moveTo>
                  <a:lnTo>
                    <a:pt x="974" y="488"/>
                  </a:lnTo>
                  <a:lnTo>
                    <a:pt x="974" y="488"/>
                  </a:lnTo>
                  <a:lnTo>
                    <a:pt x="974" y="390"/>
                  </a:lnTo>
                  <a:lnTo>
                    <a:pt x="926" y="293"/>
                  </a:lnTo>
                  <a:lnTo>
                    <a:pt x="901" y="220"/>
                  </a:lnTo>
                  <a:lnTo>
                    <a:pt x="828" y="147"/>
                  </a:lnTo>
                  <a:lnTo>
                    <a:pt x="755" y="74"/>
                  </a:lnTo>
                  <a:lnTo>
                    <a:pt x="682" y="49"/>
                  </a:lnTo>
                  <a:lnTo>
                    <a:pt x="585" y="1"/>
                  </a:lnTo>
                  <a:lnTo>
                    <a:pt x="487" y="1"/>
                  </a:lnTo>
                  <a:lnTo>
                    <a:pt x="487" y="1"/>
                  </a:lnTo>
                  <a:lnTo>
                    <a:pt x="390" y="1"/>
                  </a:lnTo>
                  <a:lnTo>
                    <a:pt x="292" y="49"/>
                  </a:lnTo>
                  <a:lnTo>
                    <a:pt x="219" y="74"/>
                  </a:lnTo>
                  <a:lnTo>
                    <a:pt x="146" y="147"/>
                  </a:lnTo>
                  <a:lnTo>
                    <a:pt x="73" y="220"/>
                  </a:lnTo>
                  <a:lnTo>
                    <a:pt x="49" y="293"/>
                  </a:lnTo>
                  <a:lnTo>
                    <a:pt x="0" y="390"/>
                  </a:lnTo>
                  <a:lnTo>
                    <a:pt x="0" y="488"/>
                  </a:lnTo>
                  <a:lnTo>
                    <a:pt x="0" y="999"/>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15;p42"/>
            <p:cNvSpPr/>
            <p:nvPr/>
          </p:nvSpPr>
          <p:spPr>
            <a:xfrm>
              <a:off x="5358350" y="3973550"/>
              <a:ext cx="60900" cy="81625"/>
            </a:xfrm>
            <a:custGeom>
              <a:avLst/>
              <a:gdLst/>
              <a:ahLst/>
              <a:cxnLst/>
              <a:rect l="l" t="t" r="r" b="b"/>
              <a:pathLst>
                <a:path w="2436" h="3265" fill="none" extrusionOk="0">
                  <a:moveTo>
                    <a:pt x="1340" y="1"/>
                  </a:moveTo>
                  <a:lnTo>
                    <a:pt x="49" y="2558"/>
                  </a:lnTo>
                  <a:lnTo>
                    <a:pt x="49" y="2558"/>
                  </a:lnTo>
                  <a:lnTo>
                    <a:pt x="24" y="2631"/>
                  </a:lnTo>
                  <a:lnTo>
                    <a:pt x="0" y="2728"/>
                  </a:lnTo>
                  <a:lnTo>
                    <a:pt x="0" y="2826"/>
                  </a:lnTo>
                  <a:lnTo>
                    <a:pt x="24" y="2923"/>
                  </a:lnTo>
                  <a:lnTo>
                    <a:pt x="73" y="2996"/>
                  </a:lnTo>
                  <a:lnTo>
                    <a:pt x="122" y="3094"/>
                  </a:lnTo>
                  <a:lnTo>
                    <a:pt x="195" y="3142"/>
                  </a:lnTo>
                  <a:lnTo>
                    <a:pt x="268" y="3215"/>
                  </a:lnTo>
                  <a:lnTo>
                    <a:pt x="268" y="3215"/>
                  </a:lnTo>
                  <a:lnTo>
                    <a:pt x="390" y="3240"/>
                  </a:lnTo>
                  <a:lnTo>
                    <a:pt x="487" y="3264"/>
                  </a:lnTo>
                  <a:lnTo>
                    <a:pt x="487" y="3264"/>
                  </a:lnTo>
                  <a:lnTo>
                    <a:pt x="633" y="3240"/>
                  </a:lnTo>
                  <a:lnTo>
                    <a:pt x="755" y="3191"/>
                  </a:lnTo>
                  <a:lnTo>
                    <a:pt x="853" y="3094"/>
                  </a:lnTo>
                  <a:lnTo>
                    <a:pt x="926" y="2996"/>
                  </a:lnTo>
                  <a:lnTo>
                    <a:pt x="2436"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16;p42"/>
            <p:cNvSpPr/>
            <p:nvPr/>
          </p:nvSpPr>
          <p:spPr>
            <a:xfrm>
              <a:off x="5586050" y="3973550"/>
              <a:ext cx="60925" cy="81625"/>
            </a:xfrm>
            <a:custGeom>
              <a:avLst/>
              <a:gdLst/>
              <a:ahLst/>
              <a:cxnLst/>
              <a:rect l="l" t="t" r="r" b="b"/>
              <a:pathLst>
                <a:path w="2437" h="3265" fill="none" extrusionOk="0">
                  <a:moveTo>
                    <a:pt x="1" y="1"/>
                  </a:moveTo>
                  <a:lnTo>
                    <a:pt x="1511" y="2996"/>
                  </a:lnTo>
                  <a:lnTo>
                    <a:pt x="1511" y="2996"/>
                  </a:lnTo>
                  <a:lnTo>
                    <a:pt x="1584" y="3094"/>
                  </a:lnTo>
                  <a:lnTo>
                    <a:pt x="1681" y="3191"/>
                  </a:lnTo>
                  <a:lnTo>
                    <a:pt x="1803" y="3240"/>
                  </a:lnTo>
                  <a:lnTo>
                    <a:pt x="1949" y="3264"/>
                  </a:lnTo>
                  <a:lnTo>
                    <a:pt x="1949" y="3264"/>
                  </a:lnTo>
                  <a:lnTo>
                    <a:pt x="2047" y="3240"/>
                  </a:lnTo>
                  <a:lnTo>
                    <a:pt x="2168" y="3215"/>
                  </a:lnTo>
                  <a:lnTo>
                    <a:pt x="2168" y="3215"/>
                  </a:lnTo>
                  <a:lnTo>
                    <a:pt x="2241" y="3142"/>
                  </a:lnTo>
                  <a:lnTo>
                    <a:pt x="2315" y="3094"/>
                  </a:lnTo>
                  <a:lnTo>
                    <a:pt x="2363" y="2996"/>
                  </a:lnTo>
                  <a:lnTo>
                    <a:pt x="2412" y="2923"/>
                  </a:lnTo>
                  <a:lnTo>
                    <a:pt x="2436" y="2826"/>
                  </a:lnTo>
                  <a:lnTo>
                    <a:pt x="2436" y="2728"/>
                  </a:lnTo>
                  <a:lnTo>
                    <a:pt x="2412" y="2631"/>
                  </a:lnTo>
                  <a:lnTo>
                    <a:pt x="2388" y="2558"/>
                  </a:lnTo>
                  <a:lnTo>
                    <a:pt x="1097"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17;p42"/>
            <p:cNvSpPr/>
            <p:nvPr/>
          </p:nvSpPr>
          <p:spPr>
            <a:xfrm>
              <a:off x="5316925" y="3731225"/>
              <a:ext cx="371450" cy="218000"/>
            </a:xfrm>
            <a:custGeom>
              <a:avLst/>
              <a:gdLst/>
              <a:ahLst/>
              <a:cxnLst/>
              <a:rect l="l" t="t" r="r" b="b"/>
              <a:pathLst>
                <a:path w="14858" h="8720" fill="none" extrusionOk="0">
                  <a:moveTo>
                    <a:pt x="1" y="0"/>
                  </a:moveTo>
                  <a:lnTo>
                    <a:pt x="1" y="8719"/>
                  </a:lnTo>
                  <a:lnTo>
                    <a:pt x="14857" y="8719"/>
                  </a:lnTo>
                  <a:lnTo>
                    <a:pt x="14857" y="0"/>
                  </a:lnTo>
                  <a:lnTo>
                    <a:pt x="1" y="0"/>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18;p42"/>
            <p:cNvSpPr/>
            <p:nvPr/>
          </p:nvSpPr>
          <p:spPr>
            <a:xfrm>
              <a:off x="5380250" y="3784800"/>
              <a:ext cx="230200" cy="115725"/>
            </a:xfrm>
            <a:custGeom>
              <a:avLst/>
              <a:gdLst/>
              <a:ahLst/>
              <a:cxnLst/>
              <a:rect l="l" t="t" r="r" b="b"/>
              <a:pathLst>
                <a:path w="9208" h="4629" fill="none" extrusionOk="0">
                  <a:moveTo>
                    <a:pt x="9207" y="1"/>
                  </a:moveTo>
                  <a:lnTo>
                    <a:pt x="5213" y="3995"/>
                  </a:lnTo>
                  <a:lnTo>
                    <a:pt x="5213" y="3995"/>
                  </a:lnTo>
                  <a:lnTo>
                    <a:pt x="5140" y="4044"/>
                  </a:lnTo>
                  <a:lnTo>
                    <a:pt x="5067" y="4092"/>
                  </a:lnTo>
                  <a:lnTo>
                    <a:pt x="4969" y="4117"/>
                  </a:lnTo>
                  <a:lnTo>
                    <a:pt x="4872" y="4141"/>
                  </a:lnTo>
                  <a:lnTo>
                    <a:pt x="4774" y="4117"/>
                  </a:lnTo>
                  <a:lnTo>
                    <a:pt x="4677" y="4092"/>
                  </a:lnTo>
                  <a:lnTo>
                    <a:pt x="4604" y="4044"/>
                  </a:lnTo>
                  <a:lnTo>
                    <a:pt x="4531" y="3995"/>
                  </a:lnTo>
                  <a:lnTo>
                    <a:pt x="2582" y="2046"/>
                  </a:lnTo>
                  <a:lnTo>
                    <a:pt x="1" y="4628"/>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19;p42"/>
            <p:cNvSpPr/>
            <p:nvPr/>
          </p:nvSpPr>
          <p:spPr>
            <a:xfrm>
              <a:off x="5547700" y="3779925"/>
              <a:ext cx="68825" cy="68825"/>
            </a:xfrm>
            <a:custGeom>
              <a:avLst/>
              <a:gdLst/>
              <a:ahLst/>
              <a:cxnLst/>
              <a:rect l="l" t="t" r="r" b="b"/>
              <a:pathLst>
                <a:path w="2753" h="2753" fill="none" extrusionOk="0">
                  <a:moveTo>
                    <a:pt x="0" y="1"/>
                  </a:moveTo>
                  <a:lnTo>
                    <a:pt x="2265" y="1"/>
                  </a:lnTo>
                  <a:lnTo>
                    <a:pt x="2265" y="1"/>
                  </a:lnTo>
                  <a:lnTo>
                    <a:pt x="2363" y="1"/>
                  </a:lnTo>
                  <a:lnTo>
                    <a:pt x="2460" y="25"/>
                  </a:lnTo>
                  <a:lnTo>
                    <a:pt x="2533" y="74"/>
                  </a:lnTo>
                  <a:lnTo>
                    <a:pt x="2606" y="147"/>
                  </a:lnTo>
                  <a:lnTo>
                    <a:pt x="2680" y="220"/>
                  </a:lnTo>
                  <a:lnTo>
                    <a:pt x="2728" y="293"/>
                  </a:lnTo>
                  <a:lnTo>
                    <a:pt x="2753" y="390"/>
                  </a:lnTo>
                  <a:lnTo>
                    <a:pt x="2753" y="488"/>
                  </a:lnTo>
                  <a:lnTo>
                    <a:pt x="2753" y="275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61928348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51"/>
        <p:cNvGrpSpPr/>
        <p:nvPr/>
      </p:nvGrpSpPr>
      <p:grpSpPr>
        <a:xfrm>
          <a:off x="0" y="0"/>
          <a:ext cx="0" cy="0"/>
          <a:chOff x="0" y="0"/>
          <a:chExt cx="0" cy="0"/>
        </a:xfrm>
      </p:grpSpPr>
      <p:sp>
        <p:nvSpPr>
          <p:cNvPr id="352" name="Google Shape;352;p41"/>
          <p:cNvSpPr txBox="1">
            <a:spLocks noGrp="1"/>
          </p:cNvSpPr>
          <p:nvPr>
            <p:ph type="title"/>
          </p:nvPr>
        </p:nvSpPr>
        <p:spPr>
          <a:xfrm>
            <a:off x="1190100" y="144719"/>
            <a:ext cx="6763800" cy="503100"/>
          </a:xfrm>
          <a:prstGeom prst="rect">
            <a:avLst/>
          </a:prstGeom>
        </p:spPr>
        <p:txBody>
          <a:bodyPr spcFirstLastPara="1" wrap="square" lIns="91425" tIns="91425" rIns="91425" bIns="91425" anchor="t" anchorCtr="0">
            <a:noAutofit/>
          </a:bodyPr>
          <a:lstStyle/>
          <a:p>
            <a:r>
              <a:rPr lang="es-MX" dirty="0">
                <a:solidFill>
                  <a:schemeClr val="bg1"/>
                </a:solidFill>
                <a:latin typeface="Muli" panose="020B0604020202020204" charset="0"/>
              </a:rPr>
              <a:t>Recomendaciones para la atención y manejo de incidentes de seguridad</a:t>
            </a:r>
            <a:endParaRPr lang="es-EC" dirty="0">
              <a:solidFill>
                <a:schemeClr val="bg1"/>
              </a:solidFill>
              <a:latin typeface="Muli" panose="020B0604020202020204" charset="0"/>
            </a:endParaRPr>
          </a:p>
        </p:txBody>
      </p:sp>
      <p:sp>
        <p:nvSpPr>
          <p:cNvPr id="353" name="Google Shape;353;p41"/>
          <p:cNvSpPr txBox="1"/>
          <p:nvPr/>
        </p:nvSpPr>
        <p:spPr>
          <a:xfrm>
            <a:off x="346842" y="1239397"/>
            <a:ext cx="4046482" cy="3605047"/>
          </a:xfrm>
          <a:prstGeom prst="rect">
            <a:avLst/>
          </a:prstGeom>
          <a:noFill/>
          <a:ln w="114300" cap="rnd" cmpd="sng">
            <a:solidFill>
              <a:srgbClr val="00B2FF"/>
            </a:solidFill>
            <a:prstDash val="solid"/>
            <a:miter lim="8000"/>
            <a:headEnd type="none" w="sm" len="sm"/>
            <a:tailEnd type="none" w="sm" len="sm"/>
          </a:ln>
        </p:spPr>
        <p:txBody>
          <a:bodyPr spcFirstLastPara="1" wrap="square" lIns="91425" tIns="91425" rIns="91425" bIns="91425" anchor="ctr" anchorCtr="0">
            <a:noAutofit/>
          </a:bodyPr>
          <a:lstStyle/>
          <a:p>
            <a:pPr lvl="0" algn="just"/>
            <a:r>
              <a:rPr lang="es-MX" sz="2400" b="1" dirty="0" smtClean="0"/>
              <a:t>Fase </a:t>
            </a:r>
            <a:r>
              <a:rPr lang="es-MX" sz="2400" b="1" dirty="0"/>
              <a:t>4: Notificación</a:t>
            </a:r>
            <a:r>
              <a:rPr lang="es-MX" sz="2400" dirty="0"/>
              <a:t/>
            </a:r>
            <a:br>
              <a:rPr lang="es-MX" sz="2400" dirty="0"/>
            </a:br>
            <a:r>
              <a:rPr lang="es-MX" dirty="0"/>
              <a:t>Es muy importante comunicar de forma eficiente cuando ocurre un incidente, si este paso se realiza de forma desordenada y a la ligera, estarás perdiendo tiempo muy valioso para la resolución del mismo. En esta fase debes tener una lista de información de contacto de cada una de las personas que conforman el grupo de gestión de incidentes o quienes realicen sus funciones. De acuerdo a mi experiencia profesional si tu compañía es de interés público es aconsejable contar con una Política de Comunicación que pueda definir qué incidente puede ser notificado a los medios de comunicación y cuál no.</a:t>
            </a:r>
            <a:endParaRPr b="1" dirty="0">
              <a:solidFill>
                <a:srgbClr val="00B2FF"/>
              </a:solidFill>
              <a:latin typeface="Muli"/>
              <a:ea typeface="Muli"/>
              <a:cs typeface="Muli"/>
              <a:sym typeface="Muli"/>
            </a:endParaRPr>
          </a:p>
        </p:txBody>
      </p:sp>
      <p:sp>
        <p:nvSpPr>
          <p:cNvPr id="358" name="Google Shape;358;p41"/>
          <p:cNvSpPr txBox="1">
            <a:spLocks noGrp="1"/>
          </p:cNvSpPr>
          <p:nvPr>
            <p:ph type="sldNum" idx="12"/>
          </p:nvPr>
        </p:nvSpPr>
        <p:spPr>
          <a:xfrm>
            <a:off x="4297659" y="4749851"/>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29</a:t>
            </a:fld>
            <a:endParaRPr/>
          </a:p>
        </p:txBody>
      </p:sp>
      <p:sp>
        <p:nvSpPr>
          <p:cNvPr id="9" name="Google Shape;353;p41"/>
          <p:cNvSpPr txBox="1"/>
          <p:nvPr/>
        </p:nvSpPr>
        <p:spPr>
          <a:xfrm>
            <a:off x="4807485" y="1245145"/>
            <a:ext cx="4046482" cy="3605047"/>
          </a:xfrm>
          <a:prstGeom prst="rect">
            <a:avLst/>
          </a:prstGeom>
          <a:noFill/>
          <a:ln w="114300" cap="rnd" cmpd="sng">
            <a:solidFill>
              <a:srgbClr val="00B2FF"/>
            </a:solidFill>
            <a:prstDash val="solid"/>
            <a:miter lim="8000"/>
            <a:headEnd type="none" w="sm" len="sm"/>
            <a:tailEnd type="none" w="sm" len="sm"/>
          </a:ln>
        </p:spPr>
        <p:txBody>
          <a:bodyPr spcFirstLastPara="1" wrap="square" lIns="91425" tIns="91425" rIns="91425" bIns="91425" anchor="ctr" anchorCtr="0">
            <a:noAutofit/>
          </a:bodyPr>
          <a:lstStyle/>
          <a:p>
            <a:pPr algn="just"/>
            <a:r>
              <a:rPr lang="es-MX" sz="2400" b="1" dirty="0"/>
              <a:t>Fase 5: Clasificación y Priorización</a:t>
            </a:r>
            <a:r>
              <a:rPr lang="es-MX" sz="2400" dirty="0"/>
              <a:t/>
            </a:r>
            <a:br>
              <a:rPr lang="es-MX" sz="2400" dirty="0"/>
            </a:br>
            <a:r>
              <a:rPr lang="es-MX" sz="1200" dirty="0"/>
              <a:t>Ahora deberás clasificar el incidente dentro de una determinada categoría, esto te permitirá enfocar mejor los esfuerzos para la resolución, algunos de las categorías más comunes pueden ser:</a:t>
            </a:r>
          </a:p>
          <a:p>
            <a:pPr marL="228600" indent="-228600" algn="just">
              <a:buFont typeface="+mj-lt"/>
              <a:buAutoNum type="arabicPeriod"/>
            </a:pPr>
            <a:r>
              <a:rPr lang="es-MX" sz="1200" dirty="0">
                <a:solidFill>
                  <a:srgbClr val="0070C0"/>
                </a:solidFill>
              </a:rPr>
              <a:t>Accesos no autorizados a la información</a:t>
            </a:r>
          </a:p>
          <a:p>
            <a:pPr marL="228600" indent="-228600" algn="just">
              <a:buFont typeface="+mj-lt"/>
              <a:buAutoNum type="arabicPeriod"/>
            </a:pPr>
            <a:r>
              <a:rPr lang="es-MX" sz="1200" dirty="0">
                <a:solidFill>
                  <a:srgbClr val="0070C0"/>
                </a:solidFill>
              </a:rPr>
              <a:t>Fuga de información confidencial</a:t>
            </a:r>
          </a:p>
          <a:p>
            <a:pPr marL="228600" indent="-228600" algn="just">
              <a:buFont typeface="+mj-lt"/>
              <a:buAutoNum type="arabicPeriod"/>
            </a:pPr>
            <a:r>
              <a:rPr lang="es-MX" sz="1200" dirty="0">
                <a:solidFill>
                  <a:srgbClr val="0070C0"/>
                </a:solidFill>
              </a:rPr>
              <a:t>Interrupción de operaciones</a:t>
            </a:r>
          </a:p>
          <a:p>
            <a:pPr marL="228600" indent="-228600" algn="just">
              <a:buFont typeface="+mj-lt"/>
              <a:buAutoNum type="arabicPeriod"/>
            </a:pPr>
            <a:r>
              <a:rPr lang="es-MX" sz="1200" dirty="0">
                <a:solidFill>
                  <a:srgbClr val="0070C0"/>
                </a:solidFill>
              </a:rPr>
              <a:t>Fallas de hardware</a:t>
            </a:r>
          </a:p>
          <a:p>
            <a:pPr marL="228600" indent="-228600" algn="just">
              <a:buFont typeface="+mj-lt"/>
              <a:buAutoNum type="arabicPeriod"/>
            </a:pPr>
            <a:r>
              <a:rPr lang="es-MX" sz="1200" dirty="0">
                <a:solidFill>
                  <a:srgbClr val="0070C0"/>
                </a:solidFill>
              </a:rPr>
              <a:t>Ataques Informáticos</a:t>
            </a:r>
          </a:p>
          <a:p>
            <a:pPr algn="just"/>
            <a:r>
              <a:rPr lang="es-MX" sz="1200" dirty="0"/>
              <a:t>Con el fin de permitir una atención adecuada a los incidentes, debes determinar el nivel de prioridad del mismo, y de esta manera atenderlos adecuadamente según la necesidad. Recuerda identificar el tipo de recurso tecnológico y el perfil del usuario afectado.</a:t>
            </a:r>
          </a:p>
        </p:txBody>
      </p:sp>
      <p:pic>
        <p:nvPicPr>
          <p:cNvPr id="10" name="Imagen 9"/>
          <p:cNvPicPr/>
          <p:nvPr/>
        </p:nvPicPr>
        <p:blipFill>
          <a:blip r:embed="rId4">
            <a:extLst>
              <a:ext uri="{28A0092B-C50C-407E-A947-70E740481C1C}">
                <a14:useLocalDpi xmlns:a14="http://schemas.microsoft.com/office/drawing/2010/main" val="0"/>
              </a:ext>
            </a:extLst>
          </a:blip>
          <a:srcRect/>
          <a:stretch>
            <a:fillRect/>
          </a:stretch>
        </p:blipFill>
        <p:spPr bwMode="auto">
          <a:xfrm>
            <a:off x="8424989" y="0"/>
            <a:ext cx="758062" cy="693682"/>
          </a:xfrm>
          <a:prstGeom prst="rect">
            <a:avLst/>
          </a:prstGeom>
          <a:noFill/>
          <a:ln>
            <a:noFill/>
          </a:ln>
        </p:spPr>
      </p:pic>
      <p:pic>
        <p:nvPicPr>
          <p:cNvPr id="11" name="Picture 4" descr="Resultado de imagen para platzi CURSO DE INTRODUCCION ALA SEGURIDAD INFORMÃTICA"/>
          <p:cNvPicPr>
            <a:picLocks noChangeAspect="1" noChangeArrowheads="1"/>
          </p:cNvPicPr>
          <p:nvPr/>
        </p:nvPicPr>
        <p:blipFill rotWithShape="1">
          <a:blip r:embed="rId5">
            <a:extLst>
              <a:ext uri="{28A0092B-C50C-407E-A947-70E740481C1C}">
                <a14:useLocalDpi xmlns:a14="http://schemas.microsoft.com/office/drawing/2010/main" val="0"/>
              </a:ext>
            </a:extLst>
          </a:blip>
          <a:srcRect l="9672" t="30147" r="67830" b="26796"/>
          <a:stretch/>
        </p:blipFill>
        <p:spPr bwMode="auto">
          <a:xfrm>
            <a:off x="0" y="0"/>
            <a:ext cx="536029" cy="536029"/>
          </a:xfrm>
          <a:prstGeom prst="ellipse">
            <a:avLst/>
          </a:prstGeom>
          <a:noFill/>
          <a:extLst>
            <a:ext uri="{909E8E84-426E-40DD-AFC4-6F175D3DCCD1}">
              <a14:hiddenFill xmlns:a14="http://schemas.microsoft.com/office/drawing/2010/main">
                <a:solidFill>
                  <a:srgbClr val="FFFFFF"/>
                </a:solidFill>
              </a14:hiddenFill>
            </a:ext>
          </a:extLst>
        </p:spPr>
      </p:pic>
      <p:pic>
        <p:nvPicPr>
          <p:cNvPr id="12" name="Picture 4" descr="Resultado de imagen para platzi CURSO DE INTRODUCCION ALA SEGURIDAD INFORMÃTICA"/>
          <p:cNvPicPr>
            <a:picLocks noChangeAspect="1" noChangeArrowheads="1"/>
          </p:cNvPicPr>
          <p:nvPr/>
        </p:nvPicPr>
        <p:blipFill rotWithShape="1">
          <a:blip r:embed="rId5">
            <a:extLst>
              <a:ext uri="{28A0092B-C50C-407E-A947-70E740481C1C}">
                <a14:useLocalDpi xmlns:a14="http://schemas.microsoft.com/office/drawing/2010/main" val="0"/>
              </a:ext>
            </a:extLst>
          </a:blip>
          <a:srcRect l="81951" t="4496" r="2612" b="85427"/>
          <a:stretch/>
        </p:blipFill>
        <p:spPr bwMode="auto">
          <a:xfrm>
            <a:off x="0" y="4759863"/>
            <a:ext cx="1124607" cy="383587"/>
          </a:xfrm>
          <a:prstGeom prst="rect">
            <a:avLst/>
          </a:prstGeom>
          <a:noFill/>
          <a:extLst>
            <a:ext uri="{909E8E84-426E-40DD-AFC4-6F175D3DCCD1}">
              <a14:hiddenFill xmlns:a14="http://schemas.microsoft.com/office/drawing/2010/main">
                <a:solidFill>
                  <a:srgbClr val="FFFFFF"/>
                </a:solidFill>
              </a14:hiddenFill>
            </a:ext>
          </a:extLst>
        </p:spPr>
      </p:pic>
      <p:grpSp>
        <p:nvGrpSpPr>
          <p:cNvPr id="23" name="Google Shape;384;p42"/>
          <p:cNvGrpSpPr/>
          <p:nvPr/>
        </p:nvGrpSpPr>
        <p:grpSpPr>
          <a:xfrm>
            <a:off x="7974255" y="3147438"/>
            <a:ext cx="307340" cy="307340"/>
            <a:chOff x="5941025" y="3634400"/>
            <a:chExt cx="467650" cy="467650"/>
          </a:xfrm>
        </p:grpSpPr>
        <p:sp>
          <p:nvSpPr>
            <p:cNvPr id="24" name="Google Shape;385;p42"/>
            <p:cNvSpPr/>
            <p:nvPr/>
          </p:nvSpPr>
          <p:spPr>
            <a:xfrm>
              <a:off x="5941025" y="3634400"/>
              <a:ext cx="467650" cy="467650"/>
            </a:xfrm>
            <a:custGeom>
              <a:avLst/>
              <a:gdLst/>
              <a:ahLst/>
              <a:cxnLst/>
              <a:rect l="l" t="t" r="r" b="b"/>
              <a:pathLst>
                <a:path w="18706" h="18706" fill="none" extrusionOk="0">
                  <a:moveTo>
                    <a:pt x="9353" y="1"/>
                  </a:moveTo>
                  <a:lnTo>
                    <a:pt x="9353" y="1"/>
                  </a:lnTo>
                  <a:lnTo>
                    <a:pt x="8866" y="25"/>
                  </a:lnTo>
                  <a:lnTo>
                    <a:pt x="8403" y="50"/>
                  </a:lnTo>
                  <a:lnTo>
                    <a:pt x="7940" y="123"/>
                  </a:lnTo>
                  <a:lnTo>
                    <a:pt x="7478" y="196"/>
                  </a:lnTo>
                  <a:lnTo>
                    <a:pt x="7015" y="293"/>
                  </a:lnTo>
                  <a:lnTo>
                    <a:pt x="6577" y="439"/>
                  </a:lnTo>
                  <a:lnTo>
                    <a:pt x="6138" y="585"/>
                  </a:lnTo>
                  <a:lnTo>
                    <a:pt x="5724" y="732"/>
                  </a:lnTo>
                  <a:lnTo>
                    <a:pt x="5310" y="926"/>
                  </a:lnTo>
                  <a:lnTo>
                    <a:pt x="4896" y="1146"/>
                  </a:lnTo>
                  <a:lnTo>
                    <a:pt x="4506" y="1365"/>
                  </a:lnTo>
                  <a:lnTo>
                    <a:pt x="4117" y="1608"/>
                  </a:lnTo>
                  <a:lnTo>
                    <a:pt x="3751" y="1876"/>
                  </a:lnTo>
                  <a:lnTo>
                    <a:pt x="3410" y="2144"/>
                  </a:lnTo>
                  <a:lnTo>
                    <a:pt x="3069" y="2436"/>
                  </a:lnTo>
                  <a:lnTo>
                    <a:pt x="2753" y="2753"/>
                  </a:lnTo>
                  <a:lnTo>
                    <a:pt x="2436" y="3070"/>
                  </a:lnTo>
                  <a:lnTo>
                    <a:pt x="2144" y="3411"/>
                  </a:lnTo>
                  <a:lnTo>
                    <a:pt x="1876" y="3752"/>
                  </a:lnTo>
                  <a:lnTo>
                    <a:pt x="1608" y="4117"/>
                  </a:lnTo>
                  <a:lnTo>
                    <a:pt x="1365" y="4507"/>
                  </a:lnTo>
                  <a:lnTo>
                    <a:pt x="1145" y="4896"/>
                  </a:lnTo>
                  <a:lnTo>
                    <a:pt x="926" y="5310"/>
                  </a:lnTo>
                  <a:lnTo>
                    <a:pt x="731" y="5724"/>
                  </a:lnTo>
                  <a:lnTo>
                    <a:pt x="585" y="6138"/>
                  </a:lnTo>
                  <a:lnTo>
                    <a:pt x="439" y="6577"/>
                  </a:lnTo>
                  <a:lnTo>
                    <a:pt x="293" y="7015"/>
                  </a:lnTo>
                  <a:lnTo>
                    <a:pt x="196" y="7478"/>
                  </a:lnTo>
                  <a:lnTo>
                    <a:pt x="123" y="7941"/>
                  </a:lnTo>
                  <a:lnTo>
                    <a:pt x="49" y="8403"/>
                  </a:lnTo>
                  <a:lnTo>
                    <a:pt x="25" y="8866"/>
                  </a:lnTo>
                  <a:lnTo>
                    <a:pt x="1" y="9353"/>
                  </a:lnTo>
                  <a:lnTo>
                    <a:pt x="1" y="9353"/>
                  </a:lnTo>
                  <a:lnTo>
                    <a:pt x="25" y="9840"/>
                  </a:lnTo>
                  <a:lnTo>
                    <a:pt x="49" y="10303"/>
                  </a:lnTo>
                  <a:lnTo>
                    <a:pt x="123" y="10766"/>
                  </a:lnTo>
                  <a:lnTo>
                    <a:pt x="196" y="11229"/>
                  </a:lnTo>
                  <a:lnTo>
                    <a:pt x="293" y="11691"/>
                  </a:lnTo>
                  <a:lnTo>
                    <a:pt x="439" y="12130"/>
                  </a:lnTo>
                  <a:lnTo>
                    <a:pt x="585" y="12568"/>
                  </a:lnTo>
                  <a:lnTo>
                    <a:pt x="731" y="12982"/>
                  </a:lnTo>
                  <a:lnTo>
                    <a:pt x="926" y="13396"/>
                  </a:lnTo>
                  <a:lnTo>
                    <a:pt x="1145" y="13810"/>
                  </a:lnTo>
                  <a:lnTo>
                    <a:pt x="1365" y="14200"/>
                  </a:lnTo>
                  <a:lnTo>
                    <a:pt x="1608" y="14590"/>
                  </a:lnTo>
                  <a:lnTo>
                    <a:pt x="1876" y="14955"/>
                  </a:lnTo>
                  <a:lnTo>
                    <a:pt x="2144" y="15296"/>
                  </a:lnTo>
                  <a:lnTo>
                    <a:pt x="2436" y="15637"/>
                  </a:lnTo>
                  <a:lnTo>
                    <a:pt x="2753" y="15953"/>
                  </a:lnTo>
                  <a:lnTo>
                    <a:pt x="3069" y="16270"/>
                  </a:lnTo>
                  <a:lnTo>
                    <a:pt x="3410" y="16562"/>
                  </a:lnTo>
                  <a:lnTo>
                    <a:pt x="3751" y="16830"/>
                  </a:lnTo>
                  <a:lnTo>
                    <a:pt x="4117" y="17098"/>
                  </a:lnTo>
                  <a:lnTo>
                    <a:pt x="4506" y="17342"/>
                  </a:lnTo>
                  <a:lnTo>
                    <a:pt x="4896" y="17561"/>
                  </a:lnTo>
                  <a:lnTo>
                    <a:pt x="5310" y="17780"/>
                  </a:lnTo>
                  <a:lnTo>
                    <a:pt x="5724" y="17975"/>
                  </a:lnTo>
                  <a:lnTo>
                    <a:pt x="6138" y="18121"/>
                  </a:lnTo>
                  <a:lnTo>
                    <a:pt x="6577" y="18267"/>
                  </a:lnTo>
                  <a:lnTo>
                    <a:pt x="7015" y="18413"/>
                  </a:lnTo>
                  <a:lnTo>
                    <a:pt x="7478" y="18511"/>
                  </a:lnTo>
                  <a:lnTo>
                    <a:pt x="7940" y="18584"/>
                  </a:lnTo>
                  <a:lnTo>
                    <a:pt x="8403" y="18657"/>
                  </a:lnTo>
                  <a:lnTo>
                    <a:pt x="8866" y="18681"/>
                  </a:lnTo>
                  <a:lnTo>
                    <a:pt x="9353" y="18706"/>
                  </a:lnTo>
                  <a:lnTo>
                    <a:pt x="9353" y="18706"/>
                  </a:lnTo>
                  <a:lnTo>
                    <a:pt x="9840" y="18681"/>
                  </a:lnTo>
                  <a:lnTo>
                    <a:pt x="10303" y="18657"/>
                  </a:lnTo>
                  <a:lnTo>
                    <a:pt x="10766" y="18584"/>
                  </a:lnTo>
                  <a:lnTo>
                    <a:pt x="11228" y="18511"/>
                  </a:lnTo>
                  <a:lnTo>
                    <a:pt x="11691" y="18413"/>
                  </a:lnTo>
                  <a:lnTo>
                    <a:pt x="12130" y="18267"/>
                  </a:lnTo>
                  <a:lnTo>
                    <a:pt x="12568" y="18121"/>
                  </a:lnTo>
                  <a:lnTo>
                    <a:pt x="12982" y="17975"/>
                  </a:lnTo>
                  <a:lnTo>
                    <a:pt x="13396" y="17780"/>
                  </a:lnTo>
                  <a:lnTo>
                    <a:pt x="13810" y="17561"/>
                  </a:lnTo>
                  <a:lnTo>
                    <a:pt x="14200" y="17342"/>
                  </a:lnTo>
                  <a:lnTo>
                    <a:pt x="14589" y="17098"/>
                  </a:lnTo>
                  <a:lnTo>
                    <a:pt x="14955" y="16830"/>
                  </a:lnTo>
                  <a:lnTo>
                    <a:pt x="15296" y="16562"/>
                  </a:lnTo>
                  <a:lnTo>
                    <a:pt x="15637" y="16270"/>
                  </a:lnTo>
                  <a:lnTo>
                    <a:pt x="15953" y="15953"/>
                  </a:lnTo>
                  <a:lnTo>
                    <a:pt x="16270" y="15637"/>
                  </a:lnTo>
                  <a:lnTo>
                    <a:pt x="16562" y="15296"/>
                  </a:lnTo>
                  <a:lnTo>
                    <a:pt x="16830" y="14955"/>
                  </a:lnTo>
                  <a:lnTo>
                    <a:pt x="17098" y="14590"/>
                  </a:lnTo>
                  <a:lnTo>
                    <a:pt x="17341" y="14200"/>
                  </a:lnTo>
                  <a:lnTo>
                    <a:pt x="17561" y="13810"/>
                  </a:lnTo>
                  <a:lnTo>
                    <a:pt x="17780" y="13396"/>
                  </a:lnTo>
                  <a:lnTo>
                    <a:pt x="17975" y="12982"/>
                  </a:lnTo>
                  <a:lnTo>
                    <a:pt x="18121" y="12568"/>
                  </a:lnTo>
                  <a:lnTo>
                    <a:pt x="18267" y="12130"/>
                  </a:lnTo>
                  <a:lnTo>
                    <a:pt x="18413" y="11691"/>
                  </a:lnTo>
                  <a:lnTo>
                    <a:pt x="18511" y="11229"/>
                  </a:lnTo>
                  <a:lnTo>
                    <a:pt x="18584" y="10766"/>
                  </a:lnTo>
                  <a:lnTo>
                    <a:pt x="18657" y="10303"/>
                  </a:lnTo>
                  <a:lnTo>
                    <a:pt x="18681" y="9840"/>
                  </a:lnTo>
                  <a:lnTo>
                    <a:pt x="18705" y="9353"/>
                  </a:lnTo>
                  <a:lnTo>
                    <a:pt x="18705" y="9353"/>
                  </a:lnTo>
                  <a:lnTo>
                    <a:pt x="18681" y="8866"/>
                  </a:lnTo>
                  <a:lnTo>
                    <a:pt x="18657" y="8403"/>
                  </a:lnTo>
                  <a:lnTo>
                    <a:pt x="18584" y="7941"/>
                  </a:lnTo>
                  <a:lnTo>
                    <a:pt x="18511" y="7478"/>
                  </a:lnTo>
                  <a:lnTo>
                    <a:pt x="18413" y="7015"/>
                  </a:lnTo>
                  <a:lnTo>
                    <a:pt x="18267" y="6577"/>
                  </a:lnTo>
                  <a:lnTo>
                    <a:pt x="18121" y="6138"/>
                  </a:lnTo>
                  <a:lnTo>
                    <a:pt x="17975" y="5724"/>
                  </a:lnTo>
                  <a:lnTo>
                    <a:pt x="17780" y="5310"/>
                  </a:lnTo>
                  <a:lnTo>
                    <a:pt x="17561" y="4896"/>
                  </a:lnTo>
                  <a:lnTo>
                    <a:pt x="17341" y="4507"/>
                  </a:lnTo>
                  <a:lnTo>
                    <a:pt x="17098" y="4117"/>
                  </a:lnTo>
                  <a:lnTo>
                    <a:pt x="16830" y="3752"/>
                  </a:lnTo>
                  <a:lnTo>
                    <a:pt x="16562" y="3411"/>
                  </a:lnTo>
                  <a:lnTo>
                    <a:pt x="16270" y="3070"/>
                  </a:lnTo>
                  <a:lnTo>
                    <a:pt x="15953" y="2753"/>
                  </a:lnTo>
                  <a:lnTo>
                    <a:pt x="15637" y="2436"/>
                  </a:lnTo>
                  <a:lnTo>
                    <a:pt x="15296" y="2144"/>
                  </a:lnTo>
                  <a:lnTo>
                    <a:pt x="14955" y="1876"/>
                  </a:lnTo>
                  <a:lnTo>
                    <a:pt x="14589" y="1608"/>
                  </a:lnTo>
                  <a:lnTo>
                    <a:pt x="14200" y="1365"/>
                  </a:lnTo>
                  <a:lnTo>
                    <a:pt x="13810" y="1146"/>
                  </a:lnTo>
                  <a:lnTo>
                    <a:pt x="13396" y="926"/>
                  </a:lnTo>
                  <a:lnTo>
                    <a:pt x="12982" y="732"/>
                  </a:lnTo>
                  <a:lnTo>
                    <a:pt x="12568" y="585"/>
                  </a:lnTo>
                  <a:lnTo>
                    <a:pt x="12130" y="439"/>
                  </a:lnTo>
                  <a:lnTo>
                    <a:pt x="11691" y="293"/>
                  </a:lnTo>
                  <a:lnTo>
                    <a:pt x="11228" y="196"/>
                  </a:lnTo>
                  <a:lnTo>
                    <a:pt x="10766" y="123"/>
                  </a:lnTo>
                  <a:lnTo>
                    <a:pt x="10303" y="50"/>
                  </a:lnTo>
                  <a:lnTo>
                    <a:pt x="9840" y="25"/>
                  </a:lnTo>
                  <a:lnTo>
                    <a:pt x="9353" y="1"/>
                  </a:lnTo>
                  <a:lnTo>
                    <a:pt x="9353"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386;p42"/>
            <p:cNvSpPr/>
            <p:nvPr/>
          </p:nvSpPr>
          <p:spPr>
            <a:xfrm>
              <a:off x="6211975" y="3753150"/>
              <a:ext cx="19525" cy="18900"/>
            </a:xfrm>
            <a:custGeom>
              <a:avLst/>
              <a:gdLst/>
              <a:ahLst/>
              <a:cxnLst/>
              <a:rect l="l" t="t" r="r" b="b"/>
              <a:pathLst>
                <a:path w="781" h="756" fill="none" extrusionOk="0">
                  <a:moveTo>
                    <a:pt x="585" y="0"/>
                  </a:moveTo>
                  <a:lnTo>
                    <a:pt x="585" y="0"/>
                  </a:lnTo>
                  <a:lnTo>
                    <a:pt x="658" y="24"/>
                  </a:lnTo>
                  <a:lnTo>
                    <a:pt x="707" y="49"/>
                  </a:lnTo>
                  <a:lnTo>
                    <a:pt x="756" y="122"/>
                  </a:lnTo>
                  <a:lnTo>
                    <a:pt x="780" y="195"/>
                  </a:lnTo>
                  <a:lnTo>
                    <a:pt x="780" y="195"/>
                  </a:lnTo>
                  <a:lnTo>
                    <a:pt x="756" y="268"/>
                  </a:lnTo>
                  <a:lnTo>
                    <a:pt x="707" y="390"/>
                  </a:lnTo>
                  <a:lnTo>
                    <a:pt x="658" y="487"/>
                  </a:lnTo>
                  <a:lnTo>
                    <a:pt x="585" y="560"/>
                  </a:lnTo>
                  <a:lnTo>
                    <a:pt x="585" y="560"/>
                  </a:lnTo>
                  <a:lnTo>
                    <a:pt x="488" y="633"/>
                  </a:lnTo>
                  <a:lnTo>
                    <a:pt x="390" y="706"/>
                  </a:lnTo>
                  <a:lnTo>
                    <a:pt x="293" y="755"/>
                  </a:lnTo>
                  <a:lnTo>
                    <a:pt x="196" y="755"/>
                  </a:lnTo>
                  <a:lnTo>
                    <a:pt x="196" y="755"/>
                  </a:lnTo>
                  <a:lnTo>
                    <a:pt x="122" y="755"/>
                  </a:lnTo>
                  <a:lnTo>
                    <a:pt x="74" y="706"/>
                  </a:lnTo>
                  <a:lnTo>
                    <a:pt x="25" y="633"/>
                  </a:lnTo>
                  <a:lnTo>
                    <a:pt x="1" y="560"/>
                  </a:lnTo>
                  <a:lnTo>
                    <a:pt x="1" y="560"/>
                  </a:lnTo>
                  <a:lnTo>
                    <a:pt x="25" y="487"/>
                  </a:lnTo>
                  <a:lnTo>
                    <a:pt x="74" y="390"/>
                  </a:lnTo>
                  <a:lnTo>
                    <a:pt x="122" y="268"/>
                  </a:lnTo>
                  <a:lnTo>
                    <a:pt x="196" y="195"/>
                  </a:lnTo>
                  <a:lnTo>
                    <a:pt x="196" y="195"/>
                  </a:lnTo>
                  <a:lnTo>
                    <a:pt x="293" y="122"/>
                  </a:lnTo>
                  <a:lnTo>
                    <a:pt x="390" y="49"/>
                  </a:lnTo>
                  <a:lnTo>
                    <a:pt x="488" y="24"/>
                  </a:lnTo>
                  <a:lnTo>
                    <a:pt x="585" y="0"/>
                  </a:lnTo>
                  <a:lnTo>
                    <a:pt x="585"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87;p42"/>
            <p:cNvSpPr/>
            <p:nvPr/>
          </p:nvSpPr>
          <p:spPr>
            <a:xfrm>
              <a:off x="5943475" y="3695900"/>
              <a:ext cx="177800" cy="351350"/>
            </a:xfrm>
            <a:custGeom>
              <a:avLst/>
              <a:gdLst/>
              <a:ahLst/>
              <a:cxnLst/>
              <a:rect l="l" t="t" r="r" b="b"/>
              <a:pathLst>
                <a:path w="7112" h="14054" fill="none" extrusionOk="0">
                  <a:moveTo>
                    <a:pt x="2582" y="780"/>
                  </a:moveTo>
                  <a:lnTo>
                    <a:pt x="2582" y="780"/>
                  </a:lnTo>
                  <a:lnTo>
                    <a:pt x="2752" y="780"/>
                  </a:lnTo>
                  <a:lnTo>
                    <a:pt x="2752" y="780"/>
                  </a:lnTo>
                  <a:lnTo>
                    <a:pt x="2996" y="780"/>
                  </a:lnTo>
                  <a:lnTo>
                    <a:pt x="3215" y="829"/>
                  </a:lnTo>
                  <a:lnTo>
                    <a:pt x="3386" y="878"/>
                  </a:lnTo>
                  <a:lnTo>
                    <a:pt x="3507" y="951"/>
                  </a:lnTo>
                  <a:lnTo>
                    <a:pt x="3507" y="951"/>
                  </a:lnTo>
                  <a:lnTo>
                    <a:pt x="3605" y="1024"/>
                  </a:lnTo>
                  <a:lnTo>
                    <a:pt x="3702" y="1048"/>
                  </a:lnTo>
                  <a:lnTo>
                    <a:pt x="3800" y="1024"/>
                  </a:lnTo>
                  <a:lnTo>
                    <a:pt x="3897" y="951"/>
                  </a:lnTo>
                  <a:lnTo>
                    <a:pt x="3897" y="951"/>
                  </a:lnTo>
                  <a:lnTo>
                    <a:pt x="3970" y="878"/>
                  </a:lnTo>
                  <a:lnTo>
                    <a:pt x="4092" y="829"/>
                  </a:lnTo>
                  <a:lnTo>
                    <a:pt x="4189" y="780"/>
                  </a:lnTo>
                  <a:lnTo>
                    <a:pt x="4262" y="780"/>
                  </a:lnTo>
                  <a:lnTo>
                    <a:pt x="4262" y="780"/>
                  </a:lnTo>
                  <a:lnTo>
                    <a:pt x="4384" y="731"/>
                  </a:lnTo>
                  <a:lnTo>
                    <a:pt x="4506" y="658"/>
                  </a:lnTo>
                  <a:lnTo>
                    <a:pt x="4676" y="537"/>
                  </a:lnTo>
                  <a:lnTo>
                    <a:pt x="4847" y="390"/>
                  </a:lnTo>
                  <a:lnTo>
                    <a:pt x="4847" y="390"/>
                  </a:lnTo>
                  <a:lnTo>
                    <a:pt x="5042" y="244"/>
                  </a:lnTo>
                  <a:lnTo>
                    <a:pt x="5285" y="123"/>
                  </a:lnTo>
                  <a:lnTo>
                    <a:pt x="5529" y="49"/>
                  </a:lnTo>
                  <a:lnTo>
                    <a:pt x="5797" y="1"/>
                  </a:lnTo>
                  <a:lnTo>
                    <a:pt x="5797" y="1"/>
                  </a:lnTo>
                  <a:lnTo>
                    <a:pt x="5894" y="25"/>
                  </a:lnTo>
                  <a:lnTo>
                    <a:pt x="5992" y="49"/>
                  </a:lnTo>
                  <a:lnTo>
                    <a:pt x="6040" y="74"/>
                  </a:lnTo>
                  <a:lnTo>
                    <a:pt x="6089" y="123"/>
                  </a:lnTo>
                  <a:lnTo>
                    <a:pt x="6089" y="171"/>
                  </a:lnTo>
                  <a:lnTo>
                    <a:pt x="6089" y="244"/>
                  </a:lnTo>
                  <a:lnTo>
                    <a:pt x="6040" y="317"/>
                  </a:lnTo>
                  <a:lnTo>
                    <a:pt x="5992" y="390"/>
                  </a:lnTo>
                  <a:lnTo>
                    <a:pt x="5992" y="390"/>
                  </a:lnTo>
                  <a:lnTo>
                    <a:pt x="5845" y="561"/>
                  </a:lnTo>
                  <a:lnTo>
                    <a:pt x="5772" y="707"/>
                  </a:lnTo>
                  <a:lnTo>
                    <a:pt x="5748" y="853"/>
                  </a:lnTo>
                  <a:lnTo>
                    <a:pt x="5772" y="926"/>
                  </a:lnTo>
                  <a:lnTo>
                    <a:pt x="5797" y="951"/>
                  </a:lnTo>
                  <a:lnTo>
                    <a:pt x="5797" y="951"/>
                  </a:lnTo>
                  <a:lnTo>
                    <a:pt x="5870" y="1048"/>
                  </a:lnTo>
                  <a:lnTo>
                    <a:pt x="5918" y="1145"/>
                  </a:lnTo>
                  <a:lnTo>
                    <a:pt x="5967" y="1243"/>
                  </a:lnTo>
                  <a:lnTo>
                    <a:pt x="5992" y="1340"/>
                  </a:lnTo>
                  <a:lnTo>
                    <a:pt x="5992" y="1340"/>
                  </a:lnTo>
                  <a:lnTo>
                    <a:pt x="5967" y="1438"/>
                  </a:lnTo>
                  <a:lnTo>
                    <a:pt x="5918" y="1535"/>
                  </a:lnTo>
                  <a:lnTo>
                    <a:pt x="5870" y="1633"/>
                  </a:lnTo>
                  <a:lnTo>
                    <a:pt x="5797" y="1730"/>
                  </a:lnTo>
                  <a:lnTo>
                    <a:pt x="5797" y="1730"/>
                  </a:lnTo>
                  <a:lnTo>
                    <a:pt x="5748" y="1754"/>
                  </a:lnTo>
                  <a:lnTo>
                    <a:pt x="5699" y="1754"/>
                  </a:lnTo>
                  <a:lnTo>
                    <a:pt x="5553" y="1754"/>
                  </a:lnTo>
                  <a:lnTo>
                    <a:pt x="5383" y="1657"/>
                  </a:lnTo>
                  <a:lnTo>
                    <a:pt x="5212" y="1535"/>
                  </a:lnTo>
                  <a:lnTo>
                    <a:pt x="5212" y="1535"/>
                  </a:lnTo>
                  <a:lnTo>
                    <a:pt x="5066" y="1389"/>
                  </a:lnTo>
                  <a:lnTo>
                    <a:pt x="4896" y="1316"/>
                  </a:lnTo>
                  <a:lnTo>
                    <a:pt x="4749" y="1292"/>
                  </a:lnTo>
                  <a:lnTo>
                    <a:pt x="4701" y="1316"/>
                  </a:lnTo>
                  <a:lnTo>
                    <a:pt x="4652" y="1340"/>
                  </a:lnTo>
                  <a:lnTo>
                    <a:pt x="4652" y="1340"/>
                  </a:lnTo>
                  <a:lnTo>
                    <a:pt x="4555" y="1413"/>
                  </a:lnTo>
                  <a:lnTo>
                    <a:pt x="4457" y="1486"/>
                  </a:lnTo>
                  <a:lnTo>
                    <a:pt x="4360" y="1511"/>
                  </a:lnTo>
                  <a:lnTo>
                    <a:pt x="4262" y="1535"/>
                  </a:lnTo>
                  <a:lnTo>
                    <a:pt x="4262" y="1535"/>
                  </a:lnTo>
                  <a:lnTo>
                    <a:pt x="4116" y="1559"/>
                  </a:lnTo>
                  <a:lnTo>
                    <a:pt x="4043" y="1584"/>
                  </a:lnTo>
                  <a:lnTo>
                    <a:pt x="3994" y="1633"/>
                  </a:lnTo>
                  <a:lnTo>
                    <a:pt x="3994" y="1633"/>
                  </a:lnTo>
                  <a:lnTo>
                    <a:pt x="3946" y="1657"/>
                  </a:lnTo>
                  <a:lnTo>
                    <a:pt x="3873" y="1681"/>
                  </a:lnTo>
                  <a:lnTo>
                    <a:pt x="3702" y="1730"/>
                  </a:lnTo>
                  <a:lnTo>
                    <a:pt x="3702" y="1730"/>
                  </a:lnTo>
                  <a:lnTo>
                    <a:pt x="3605" y="1730"/>
                  </a:lnTo>
                  <a:lnTo>
                    <a:pt x="3507" y="1779"/>
                  </a:lnTo>
                  <a:lnTo>
                    <a:pt x="3410" y="1827"/>
                  </a:lnTo>
                  <a:lnTo>
                    <a:pt x="3312" y="1900"/>
                  </a:lnTo>
                  <a:lnTo>
                    <a:pt x="3312" y="1900"/>
                  </a:lnTo>
                  <a:lnTo>
                    <a:pt x="3288" y="1949"/>
                  </a:lnTo>
                  <a:lnTo>
                    <a:pt x="3288" y="2022"/>
                  </a:lnTo>
                  <a:lnTo>
                    <a:pt x="3288" y="2144"/>
                  </a:lnTo>
                  <a:lnTo>
                    <a:pt x="3386" y="2314"/>
                  </a:lnTo>
                  <a:lnTo>
                    <a:pt x="3507" y="2485"/>
                  </a:lnTo>
                  <a:lnTo>
                    <a:pt x="3507" y="2485"/>
                  </a:lnTo>
                  <a:lnTo>
                    <a:pt x="3605" y="2558"/>
                  </a:lnTo>
                  <a:lnTo>
                    <a:pt x="3702" y="2582"/>
                  </a:lnTo>
                  <a:lnTo>
                    <a:pt x="3800" y="2607"/>
                  </a:lnTo>
                  <a:lnTo>
                    <a:pt x="3921" y="2607"/>
                  </a:lnTo>
                  <a:lnTo>
                    <a:pt x="4043" y="2582"/>
                  </a:lnTo>
                  <a:lnTo>
                    <a:pt x="4141" y="2534"/>
                  </a:lnTo>
                  <a:lnTo>
                    <a:pt x="4262" y="2461"/>
                  </a:lnTo>
                  <a:lnTo>
                    <a:pt x="4360" y="2388"/>
                  </a:lnTo>
                  <a:lnTo>
                    <a:pt x="4360" y="2388"/>
                  </a:lnTo>
                  <a:lnTo>
                    <a:pt x="4555" y="2193"/>
                  </a:lnTo>
                  <a:lnTo>
                    <a:pt x="4749" y="2047"/>
                  </a:lnTo>
                  <a:lnTo>
                    <a:pt x="4920" y="1949"/>
                  </a:lnTo>
                  <a:lnTo>
                    <a:pt x="5042" y="1900"/>
                  </a:lnTo>
                  <a:lnTo>
                    <a:pt x="5042" y="1900"/>
                  </a:lnTo>
                  <a:lnTo>
                    <a:pt x="5115" y="1925"/>
                  </a:lnTo>
                  <a:lnTo>
                    <a:pt x="5163" y="1974"/>
                  </a:lnTo>
                  <a:lnTo>
                    <a:pt x="5212" y="2022"/>
                  </a:lnTo>
                  <a:lnTo>
                    <a:pt x="5212" y="2095"/>
                  </a:lnTo>
                  <a:lnTo>
                    <a:pt x="5212" y="2095"/>
                  </a:lnTo>
                  <a:lnTo>
                    <a:pt x="5236" y="2168"/>
                  </a:lnTo>
                  <a:lnTo>
                    <a:pt x="5285" y="2241"/>
                  </a:lnTo>
                  <a:lnTo>
                    <a:pt x="5334" y="2266"/>
                  </a:lnTo>
                  <a:lnTo>
                    <a:pt x="5407" y="2290"/>
                  </a:lnTo>
                  <a:lnTo>
                    <a:pt x="5407" y="2290"/>
                  </a:lnTo>
                  <a:lnTo>
                    <a:pt x="5504" y="2314"/>
                  </a:lnTo>
                  <a:lnTo>
                    <a:pt x="5602" y="2339"/>
                  </a:lnTo>
                  <a:lnTo>
                    <a:pt x="5699" y="2412"/>
                  </a:lnTo>
                  <a:lnTo>
                    <a:pt x="5797" y="2485"/>
                  </a:lnTo>
                  <a:lnTo>
                    <a:pt x="5797" y="2485"/>
                  </a:lnTo>
                  <a:lnTo>
                    <a:pt x="5845" y="2558"/>
                  </a:lnTo>
                  <a:lnTo>
                    <a:pt x="5870" y="2680"/>
                  </a:lnTo>
                  <a:lnTo>
                    <a:pt x="5845" y="2777"/>
                  </a:lnTo>
                  <a:lnTo>
                    <a:pt x="5797" y="2850"/>
                  </a:lnTo>
                  <a:lnTo>
                    <a:pt x="5797" y="2850"/>
                  </a:lnTo>
                  <a:lnTo>
                    <a:pt x="5699" y="2923"/>
                  </a:lnTo>
                  <a:lnTo>
                    <a:pt x="5602" y="2996"/>
                  </a:lnTo>
                  <a:lnTo>
                    <a:pt x="5504" y="3045"/>
                  </a:lnTo>
                  <a:lnTo>
                    <a:pt x="5407" y="3045"/>
                  </a:lnTo>
                  <a:lnTo>
                    <a:pt x="5407" y="3045"/>
                  </a:lnTo>
                  <a:lnTo>
                    <a:pt x="5310" y="3069"/>
                  </a:lnTo>
                  <a:lnTo>
                    <a:pt x="5163" y="3167"/>
                  </a:lnTo>
                  <a:lnTo>
                    <a:pt x="4993" y="3289"/>
                  </a:lnTo>
                  <a:lnTo>
                    <a:pt x="4847" y="3435"/>
                  </a:lnTo>
                  <a:lnTo>
                    <a:pt x="4847" y="3435"/>
                  </a:lnTo>
                  <a:lnTo>
                    <a:pt x="4676" y="3581"/>
                  </a:lnTo>
                  <a:lnTo>
                    <a:pt x="4506" y="3703"/>
                  </a:lnTo>
                  <a:lnTo>
                    <a:pt x="4384" y="3776"/>
                  </a:lnTo>
                  <a:lnTo>
                    <a:pt x="4262" y="3800"/>
                  </a:lnTo>
                  <a:lnTo>
                    <a:pt x="4262" y="3800"/>
                  </a:lnTo>
                  <a:lnTo>
                    <a:pt x="4141" y="3849"/>
                  </a:lnTo>
                  <a:lnTo>
                    <a:pt x="3970" y="3971"/>
                  </a:lnTo>
                  <a:lnTo>
                    <a:pt x="3726" y="4165"/>
                  </a:lnTo>
                  <a:lnTo>
                    <a:pt x="3483" y="4409"/>
                  </a:lnTo>
                  <a:lnTo>
                    <a:pt x="3142" y="4750"/>
                  </a:lnTo>
                  <a:lnTo>
                    <a:pt x="3142" y="4750"/>
                  </a:lnTo>
                  <a:lnTo>
                    <a:pt x="3020" y="4847"/>
                  </a:lnTo>
                  <a:lnTo>
                    <a:pt x="2874" y="4969"/>
                  </a:lnTo>
                  <a:lnTo>
                    <a:pt x="2557" y="5164"/>
                  </a:lnTo>
                  <a:lnTo>
                    <a:pt x="2265" y="5286"/>
                  </a:lnTo>
                  <a:lnTo>
                    <a:pt x="2119" y="5310"/>
                  </a:lnTo>
                  <a:lnTo>
                    <a:pt x="1997" y="5335"/>
                  </a:lnTo>
                  <a:lnTo>
                    <a:pt x="1997" y="5335"/>
                  </a:lnTo>
                  <a:lnTo>
                    <a:pt x="1754" y="5335"/>
                  </a:lnTo>
                  <a:lnTo>
                    <a:pt x="1535" y="5383"/>
                  </a:lnTo>
                  <a:lnTo>
                    <a:pt x="1364" y="5456"/>
                  </a:lnTo>
                  <a:lnTo>
                    <a:pt x="1242" y="5529"/>
                  </a:lnTo>
                  <a:lnTo>
                    <a:pt x="1242" y="5529"/>
                  </a:lnTo>
                  <a:lnTo>
                    <a:pt x="1169" y="5602"/>
                  </a:lnTo>
                  <a:lnTo>
                    <a:pt x="1096" y="5700"/>
                  </a:lnTo>
                  <a:lnTo>
                    <a:pt x="1047" y="5797"/>
                  </a:lnTo>
                  <a:lnTo>
                    <a:pt x="1047" y="5895"/>
                  </a:lnTo>
                  <a:lnTo>
                    <a:pt x="1047" y="5895"/>
                  </a:lnTo>
                  <a:lnTo>
                    <a:pt x="1047" y="5992"/>
                  </a:lnTo>
                  <a:lnTo>
                    <a:pt x="1096" y="6090"/>
                  </a:lnTo>
                  <a:lnTo>
                    <a:pt x="1169" y="6187"/>
                  </a:lnTo>
                  <a:lnTo>
                    <a:pt x="1242" y="6284"/>
                  </a:lnTo>
                  <a:lnTo>
                    <a:pt x="1242" y="6284"/>
                  </a:lnTo>
                  <a:lnTo>
                    <a:pt x="1315" y="6357"/>
                  </a:lnTo>
                  <a:lnTo>
                    <a:pt x="1413" y="6406"/>
                  </a:lnTo>
                  <a:lnTo>
                    <a:pt x="1535" y="6455"/>
                  </a:lnTo>
                  <a:lnTo>
                    <a:pt x="1608" y="6455"/>
                  </a:lnTo>
                  <a:lnTo>
                    <a:pt x="1608" y="6455"/>
                  </a:lnTo>
                  <a:lnTo>
                    <a:pt x="1729" y="6504"/>
                  </a:lnTo>
                  <a:lnTo>
                    <a:pt x="1876" y="6601"/>
                  </a:lnTo>
                  <a:lnTo>
                    <a:pt x="2070" y="6747"/>
                  </a:lnTo>
                  <a:lnTo>
                    <a:pt x="2290" y="6942"/>
                  </a:lnTo>
                  <a:lnTo>
                    <a:pt x="2290" y="6942"/>
                  </a:lnTo>
                  <a:lnTo>
                    <a:pt x="2484" y="7137"/>
                  </a:lnTo>
                  <a:lnTo>
                    <a:pt x="2679" y="7283"/>
                  </a:lnTo>
                  <a:lnTo>
                    <a:pt x="2825" y="7380"/>
                  </a:lnTo>
                  <a:lnTo>
                    <a:pt x="2947" y="7405"/>
                  </a:lnTo>
                  <a:lnTo>
                    <a:pt x="2947" y="7405"/>
                  </a:lnTo>
                  <a:lnTo>
                    <a:pt x="3093" y="7380"/>
                  </a:lnTo>
                  <a:lnTo>
                    <a:pt x="3166" y="7356"/>
                  </a:lnTo>
                  <a:lnTo>
                    <a:pt x="3239" y="7332"/>
                  </a:lnTo>
                  <a:lnTo>
                    <a:pt x="3239" y="7332"/>
                  </a:lnTo>
                  <a:lnTo>
                    <a:pt x="3288" y="7283"/>
                  </a:lnTo>
                  <a:lnTo>
                    <a:pt x="3410" y="7259"/>
                  </a:lnTo>
                  <a:lnTo>
                    <a:pt x="3556" y="7234"/>
                  </a:lnTo>
                  <a:lnTo>
                    <a:pt x="3702" y="7234"/>
                  </a:lnTo>
                  <a:lnTo>
                    <a:pt x="3702" y="7234"/>
                  </a:lnTo>
                  <a:lnTo>
                    <a:pt x="3873" y="7234"/>
                  </a:lnTo>
                  <a:lnTo>
                    <a:pt x="4019" y="7283"/>
                  </a:lnTo>
                  <a:lnTo>
                    <a:pt x="4165" y="7332"/>
                  </a:lnTo>
                  <a:lnTo>
                    <a:pt x="4262" y="7429"/>
                  </a:lnTo>
                  <a:lnTo>
                    <a:pt x="4262" y="7429"/>
                  </a:lnTo>
                  <a:lnTo>
                    <a:pt x="4360" y="7502"/>
                  </a:lnTo>
                  <a:lnTo>
                    <a:pt x="4457" y="7551"/>
                  </a:lnTo>
                  <a:lnTo>
                    <a:pt x="4555" y="7600"/>
                  </a:lnTo>
                  <a:lnTo>
                    <a:pt x="4652" y="7600"/>
                  </a:lnTo>
                  <a:lnTo>
                    <a:pt x="4652" y="7600"/>
                  </a:lnTo>
                  <a:lnTo>
                    <a:pt x="4749" y="7648"/>
                  </a:lnTo>
                  <a:lnTo>
                    <a:pt x="4896" y="7721"/>
                  </a:lnTo>
                  <a:lnTo>
                    <a:pt x="5066" y="7843"/>
                  </a:lnTo>
                  <a:lnTo>
                    <a:pt x="5212" y="7989"/>
                  </a:lnTo>
                  <a:lnTo>
                    <a:pt x="5212" y="7989"/>
                  </a:lnTo>
                  <a:lnTo>
                    <a:pt x="5383" y="8135"/>
                  </a:lnTo>
                  <a:lnTo>
                    <a:pt x="5553" y="8257"/>
                  </a:lnTo>
                  <a:lnTo>
                    <a:pt x="5699" y="8330"/>
                  </a:lnTo>
                  <a:lnTo>
                    <a:pt x="5797" y="8355"/>
                  </a:lnTo>
                  <a:lnTo>
                    <a:pt x="5797" y="8355"/>
                  </a:lnTo>
                  <a:lnTo>
                    <a:pt x="5870" y="8379"/>
                  </a:lnTo>
                  <a:lnTo>
                    <a:pt x="5992" y="8428"/>
                  </a:lnTo>
                  <a:lnTo>
                    <a:pt x="6089" y="8476"/>
                  </a:lnTo>
                  <a:lnTo>
                    <a:pt x="6162" y="8549"/>
                  </a:lnTo>
                  <a:lnTo>
                    <a:pt x="6162" y="8549"/>
                  </a:lnTo>
                  <a:lnTo>
                    <a:pt x="6259" y="8622"/>
                  </a:lnTo>
                  <a:lnTo>
                    <a:pt x="6357" y="8695"/>
                  </a:lnTo>
                  <a:lnTo>
                    <a:pt x="6454" y="8720"/>
                  </a:lnTo>
                  <a:lnTo>
                    <a:pt x="6552" y="8744"/>
                  </a:lnTo>
                  <a:lnTo>
                    <a:pt x="6552" y="8744"/>
                  </a:lnTo>
                  <a:lnTo>
                    <a:pt x="6649" y="8769"/>
                  </a:lnTo>
                  <a:lnTo>
                    <a:pt x="6747" y="8793"/>
                  </a:lnTo>
                  <a:lnTo>
                    <a:pt x="6844" y="8866"/>
                  </a:lnTo>
                  <a:lnTo>
                    <a:pt x="6941" y="8939"/>
                  </a:lnTo>
                  <a:lnTo>
                    <a:pt x="6941" y="8939"/>
                  </a:lnTo>
                  <a:lnTo>
                    <a:pt x="7014" y="9036"/>
                  </a:lnTo>
                  <a:lnTo>
                    <a:pt x="7063" y="9134"/>
                  </a:lnTo>
                  <a:lnTo>
                    <a:pt x="7112" y="9231"/>
                  </a:lnTo>
                  <a:lnTo>
                    <a:pt x="7112" y="9304"/>
                  </a:lnTo>
                  <a:lnTo>
                    <a:pt x="7112" y="9304"/>
                  </a:lnTo>
                  <a:lnTo>
                    <a:pt x="7112" y="9402"/>
                  </a:lnTo>
                  <a:lnTo>
                    <a:pt x="7063" y="9499"/>
                  </a:lnTo>
                  <a:lnTo>
                    <a:pt x="7014" y="9597"/>
                  </a:lnTo>
                  <a:lnTo>
                    <a:pt x="6941" y="9694"/>
                  </a:lnTo>
                  <a:lnTo>
                    <a:pt x="6941" y="9694"/>
                  </a:lnTo>
                  <a:lnTo>
                    <a:pt x="6868" y="9791"/>
                  </a:lnTo>
                  <a:lnTo>
                    <a:pt x="6795" y="9889"/>
                  </a:lnTo>
                  <a:lnTo>
                    <a:pt x="6747" y="9986"/>
                  </a:lnTo>
                  <a:lnTo>
                    <a:pt x="6747" y="10084"/>
                  </a:lnTo>
                  <a:lnTo>
                    <a:pt x="6747" y="10084"/>
                  </a:lnTo>
                  <a:lnTo>
                    <a:pt x="6722" y="10181"/>
                  </a:lnTo>
                  <a:lnTo>
                    <a:pt x="6625" y="10327"/>
                  </a:lnTo>
                  <a:lnTo>
                    <a:pt x="6503" y="10473"/>
                  </a:lnTo>
                  <a:lnTo>
                    <a:pt x="6357" y="10644"/>
                  </a:lnTo>
                  <a:lnTo>
                    <a:pt x="6357" y="10644"/>
                  </a:lnTo>
                  <a:lnTo>
                    <a:pt x="6211" y="10814"/>
                  </a:lnTo>
                  <a:lnTo>
                    <a:pt x="6089" y="10961"/>
                  </a:lnTo>
                  <a:lnTo>
                    <a:pt x="6016" y="11107"/>
                  </a:lnTo>
                  <a:lnTo>
                    <a:pt x="5992" y="11204"/>
                  </a:lnTo>
                  <a:lnTo>
                    <a:pt x="5992" y="11204"/>
                  </a:lnTo>
                  <a:lnTo>
                    <a:pt x="5943" y="11326"/>
                  </a:lnTo>
                  <a:lnTo>
                    <a:pt x="5870" y="11472"/>
                  </a:lnTo>
                  <a:lnTo>
                    <a:pt x="5748" y="11618"/>
                  </a:lnTo>
                  <a:lnTo>
                    <a:pt x="5602" y="11789"/>
                  </a:lnTo>
                  <a:lnTo>
                    <a:pt x="5602" y="11789"/>
                  </a:lnTo>
                  <a:lnTo>
                    <a:pt x="5456" y="11935"/>
                  </a:lnTo>
                  <a:lnTo>
                    <a:pt x="5334" y="12105"/>
                  </a:lnTo>
                  <a:lnTo>
                    <a:pt x="5261" y="12251"/>
                  </a:lnTo>
                  <a:lnTo>
                    <a:pt x="5212" y="12349"/>
                  </a:lnTo>
                  <a:lnTo>
                    <a:pt x="5212" y="12349"/>
                  </a:lnTo>
                  <a:lnTo>
                    <a:pt x="5188" y="12446"/>
                  </a:lnTo>
                  <a:lnTo>
                    <a:pt x="5139" y="12568"/>
                  </a:lnTo>
                  <a:lnTo>
                    <a:pt x="5042" y="12714"/>
                  </a:lnTo>
                  <a:lnTo>
                    <a:pt x="4944" y="12836"/>
                  </a:lnTo>
                  <a:lnTo>
                    <a:pt x="4944" y="12836"/>
                  </a:lnTo>
                  <a:lnTo>
                    <a:pt x="4822" y="12958"/>
                  </a:lnTo>
                  <a:lnTo>
                    <a:pt x="4725" y="13079"/>
                  </a:lnTo>
                  <a:lnTo>
                    <a:pt x="4676" y="13201"/>
                  </a:lnTo>
                  <a:lnTo>
                    <a:pt x="4652" y="13299"/>
                  </a:lnTo>
                  <a:lnTo>
                    <a:pt x="4652" y="13299"/>
                  </a:lnTo>
                  <a:lnTo>
                    <a:pt x="4676" y="13469"/>
                  </a:lnTo>
                  <a:lnTo>
                    <a:pt x="4701" y="13542"/>
                  </a:lnTo>
                  <a:lnTo>
                    <a:pt x="4749" y="13591"/>
                  </a:lnTo>
                  <a:lnTo>
                    <a:pt x="4749" y="13591"/>
                  </a:lnTo>
                  <a:lnTo>
                    <a:pt x="4774" y="13640"/>
                  </a:lnTo>
                  <a:lnTo>
                    <a:pt x="4822" y="13713"/>
                  </a:lnTo>
                  <a:lnTo>
                    <a:pt x="4847" y="13883"/>
                  </a:lnTo>
                  <a:lnTo>
                    <a:pt x="4847" y="13883"/>
                  </a:lnTo>
                  <a:lnTo>
                    <a:pt x="4822" y="13956"/>
                  </a:lnTo>
                  <a:lnTo>
                    <a:pt x="4774" y="14005"/>
                  </a:lnTo>
                  <a:lnTo>
                    <a:pt x="4725" y="14054"/>
                  </a:lnTo>
                  <a:lnTo>
                    <a:pt x="4652" y="14054"/>
                  </a:lnTo>
                  <a:lnTo>
                    <a:pt x="4652" y="14054"/>
                  </a:lnTo>
                  <a:lnTo>
                    <a:pt x="4555" y="14054"/>
                  </a:lnTo>
                  <a:lnTo>
                    <a:pt x="4457" y="14005"/>
                  </a:lnTo>
                  <a:lnTo>
                    <a:pt x="4360" y="13956"/>
                  </a:lnTo>
                  <a:lnTo>
                    <a:pt x="4262" y="13883"/>
                  </a:lnTo>
                  <a:lnTo>
                    <a:pt x="4262" y="13883"/>
                  </a:lnTo>
                  <a:lnTo>
                    <a:pt x="4189" y="13761"/>
                  </a:lnTo>
                  <a:lnTo>
                    <a:pt x="4141" y="13615"/>
                  </a:lnTo>
                  <a:lnTo>
                    <a:pt x="4092" y="13469"/>
                  </a:lnTo>
                  <a:lnTo>
                    <a:pt x="4092" y="13299"/>
                  </a:lnTo>
                  <a:lnTo>
                    <a:pt x="4092" y="13299"/>
                  </a:lnTo>
                  <a:lnTo>
                    <a:pt x="4067" y="13152"/>
                  </a:lnTo>
                  <a:lnTo>
                    <a:pt x="4019" y="12982"/>
                  </a:lnTo>
                  <a:lnTo>
                    <a:pt x="3970" y="12836"/>
                  </a:lnTo>
                  <a:lnTo>
                    <a:pt x="3897" y="12738"/>
                  </a:lnTo>
                  <a:lnTo>
                    <a:pt x="3897" y="12738"/>
                  </a:lnTo>
                  <a:lnTo>
                    <a:pt x="3848" y="12690"/>
                  </a:lnTo>
                  <a:lnTo>
                    <a:pt x="3824" y="12592"/>
                  </a:lnTo>
                  <a:lnTo>
                    <a:pt x="3751" y="12349"/>
                  </a:lnTo>
                  <a:lnTo>
                    <a:pt x="3726" y="12056"/>
                  </a:lnTo>
                  <a:lnTo>
                    <a:pt x="3702" y="11716"/>
                  </a:lnTo>
                  <a:lnTo>
                    <a:pt x="3702" y="11472"/>
                  </a:lnTo>
                  <a:lnTo>
                    <a:pt x="3702" y="11472"/>
                  </a:lnTo>
                  <a:lnTo>
                    <a:pt x="3702" y="11301"/>
                  </a:lnTo>
                  <a:lnTo>
                    <a:pt x="3653" y="11107"/>
                  </a:lnTo>
                  <a:lnTo>
                    <a:pt x="3629" y="10936"/>
                  </a:lnTo>
                  <a:lnTo>
                    <a:pt x="3556" y="10741"/>
                  </a:lnTo>
                  <a:lnTo>
                    <a:pt x="3483" y="10571"/>
                  </a:lnTo>
                  <a:lnTo>
                    <a:pt x="3410" y="10425"/>
                  </a:lnTo>
                  <a:lnTo>
                    <a:pt x="3312" y="10279"/>
                  </a:lnTo>
                  <a:lnTo>
                    <a:pt x="3239" y="10181"/>
                  </a:lnTo>
                  <a:lnTo>
                    <a:pt x="3239" y="10181"/>
                  </a:lnTo>
                  <a:lnTo>
                    <a:pt x="3045" y="9962"/>
                  </a:lnTo>
                  <a:lnTo>
                    <a:pt x="2898" y="9767"/>
                  </a:lnTo>
                  <a:lnTo>
                    <a:pt x="2801" y="9621"/>
                  </a:lnTo>
                  <a:lnTo>
                    <a:pt x="2752" y="9499"/>
                  </a:lnTo>
                  <a:lnTo>
                    <a:pt x="2752" y="9499"/>
                  </a:lnTo>
                  <a:lnTo>
                    <a:pt x="2728" y="9353"/>
                  </a:lnTo>
                  <a:lnTo>
                    <a:pt x="2704" y="9280"/>
                  </a:lnTo>
                  <a:lnTo>
                    <a:pt x="2655" y="9231"/>
                  </a:lnTo>
                  <a:lnTo>
                    <a:pt x="2655" y="9231"/>
                  </a:lnTo>
                  <a:lnTo>
                    <a:pt x="2631" y="9158"/>
                  </a:lnTo>
                  <a:lnTo>
                    <a:pt x="2582" y="9036"/>
                  </a:lnTo>
                  <a:lnTo>
                    <a:pt x="2582" y="8890"/>
                  </a:lnTo>
                  <a:lnTo>
                    <a:pt x="2557" y="8744"/>
                  </a:lnTo>
                  <a:lnTo>
                    <a:pt x="2557" y="8744"/>
                  </a:lnTo>
                  <a:lnTo>
                    <a:pt x="2582" y="8598"/>
                  </a:lnTo>
                  <a:lnTo>
                    <a:pt x="2582" y="8452"/>
                  </a:lnTo>
                  <a:lnTo>
                    <a:pt x="2631" y="8330"/>
                  </a:lnTo>
                  <a:lnTo>
                    <a:pt x="2655" y="8281"/>
                  </a:lnTo>
                  <a:lnTo>
                    <a:pt x="2655" y="8281"/>
                  </a:lnTo>
                  <a:lnTo>
                    <a:pt x="2704" y="8208"/>
                  </a:lnTo>
                  <a:lnTo>
                    <a:pt x="2728" y="8160"/>
                  </a:lnTo>
                  <a:lnTo>
                    <a:pt x="2752" y="7989"/>
                  </a:lnTo>
                  <a:lnTo>
                    <a:pt x="2752" y="7989"/>
                  </a:lnTo>
                  <a:lnTo>
                    <a:pt x="2728" y="7819"/>
                  </a:lnTo>
                  <a:lnTo>
                    <a:pt x="2704" y="7746"/>
                  </a:lnTo>
                  <a:lnTo>
                    <a:pt x="2655" y="7697"/>
                  </a:lnTo>
                  <a:lnTo>
                    <a:pt x="2655" y="7697"/>
                  </a:lnTo>
                  <a:lnTo>
                    <a:pt x="2606" y="7673"/>
                  </a:lnTo>
                  <a:lnTo>
                    <a:pt x="2533" y="7624"/>
                  </a:lnTo>
                  <a:lnTo>
                    <a:pt x="2363" y="7600"/>
                  </a:lnTo>
                  <a:lnTo>
                    <a:pt x="2363" y="7600"/>
                  </a:lnTo>
                  <a:lnTo>
                    <a:pt x="2265" y="7575"/>
                  </a:lnTo>
                  <a:lnTo>
                    <a:pt x="2119" y="7502"/>
                  </a:lnTo>
                  <a:lnTo>
                    <a:pt x="1973" y="7380"/>
                  </a:lnTo>
                  <a:lnTo>
                    <a:pt x="1802" y="7234"/>
                  </a:lnTo>
                  <a:lnTo>
                    <a:pt x="1802" y="7234"/>
                  </a:lnTo>
                  <a:lnTo>
                    <a:pt x="1632" y="7088"/>
                  </a:lnTo>
                  <a:lnTo>
                    <a:pt x="1486" y="6966"/>
                  </a:lnTo>
                  <a:lnTo>
                    <a:pt x="1340" y="6869"/>
                  </a:lnTo>
                  <a:lnTo>
                    <a:pt x="1242" y="6845"/>
                  </a:lnTo>
                  <a:lnTo>
                    <a:pt x="1242" y="6845"/>
                  </a:lnTo>
                  <a:lnTo>
                    <a:pt x="1121" y="6796"/>
                  </a:lnTo>
                  <a:lnTo>
                    <a:pt x="926" y="6674"/>
                  </a:lnTo>
                  <a:lnTo>
                    <a:pt x="706" y="6504"/>
                  </a:lnTo>
                  <a:lnTo>
                    <a:pt x="463" y="6284"/>
                  </a:lnTo>
                  <a:lnTo>
                    <a:pt x="463" y="6284"/>
                  </a:lnTo>
                  <a:lnTo>
                    <a:pt x="171" y="5919"/>
                  </a:lnTo>
                  <a:lnTo>
                    <a:pt x="0" y="5700"/>
                  </a:lnTo>
                  <a:lnTo>
                    <a:pt x="0" y="5700"/>
                  </a:lnTo>
                  <a:lnTo>
                    <a:pt x="0" y="572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388;p42"/>
            <p:cNvSpPr/>
            <p:nvPr/>
          </p:nvSpPr>
          <p:spPr>
            <a:xfrm>
              <a:off x="6128575" y="3695900"/>
              <a:ext cx="86475" cy="47525"/>
            </a:xfrm>
            <a:custGeom>
              <a:avLst/>
              <a:gdLst/>
              <a:ahLst/>
              <a:cxnLst/>
              <a:rect l="l" t="t" r="r" b="b"/>
              <a:pathLst>
                <a:path w="3459" h="1901" fill="none" extrusionOk="0">
                  <a:moveTo>
                    <a:pt x="2022" y="1340"/>
                  </a:moveTo>
                  <a:lnTo>
                    <a:pt x="2022" y="1340"/>
                  </a:lnTo>
                  <a:lnTo>
                    <a:pt x="1924" y="1413"/>
                  </a:lnTo>
                  <a:lnTo>
                    <a:pt x="1827" y="1486"/>
                  </a:lnTo>
                  <a:lnTo>
                    <a:pt x="1729" y="1511"/>
                  </a:lnTo>
                  <a:lnTo>
                    <a:pt x="1632" y="1535"/>
                  </a:lnTo>
                  <a:lnTo>
                    <a:pt x="1632" y="1535"/>
                  </a:lnTo>
                  <a:lnTo>
                    <a:pt x="1559" y="1535"/>
                  </a:lnTo>
                  <a:lnTo>
                    <a:pt x="1461" y="1584"/>
                  </a:lnTo>
                  <a:lnTo>
                    <a:pt x="1340" y="1657"/>
                  </a:lnTo>
                  <a:lnTo>
                    <a:pt x="1267" y="1730"/>
                  </a:lnTo>
                  <a:lnTo>
                    <a:pt x="1267" y="1730"/>
                  </a:lnTo>
                  <a:lnTo>
                    <a:pt x="1169" y="1803"/>
                  </a:lnTo>
                  <a:lnTo>
                    <a:pt x="1072" y="1852"/>
                  </a:lnTo>
                  <a:lnTo>
                    <a:pt x="974" y="1900"/>
                  </a:lnTo>
                  <a:lnTo>
                    <a:pt x="877" y="1900"/>
                  </a:lnTo>
                  <a:lnTo>
                    <a:pt x="877" y="1900"/>
                  </a:lnTo>
                  <a:lnTo>
                    <a:pt x="779" y="1900"/>
                  </a:lnTo>
                  <a:lnTo>
                    <a:pt x="682" y="1852"/>
                  </a:lnTo>
                  <a:lnTo>
                    <a:pt x="585" y="1803"/>
                  </a:lnTo>
                  <a:lnTo>
                    <a:pt x="512" y="1730"/>
                  </a:lnTo>
                  <a:lnTo>
                    <a:pt x="512" y="1730"/>
                  </a:lnTo>
                  <a:lnTo>
                    <a:pt x="438" y="1633"/>
                  </a:lnTo>
                  <a:lnTo>
                    <a:pt x="414" y="1535"/>
                  </a:lnTo>
                  <a:lnTo>
                    <a:pt x="438" y="1438"/>
                  </a:lnTo>
                  <a:lnTo>
                    <a:pt x="512" y="1340"/>
                  </a:lnTo>
                  <a:lnTo>
                    <a:pt x="512" y="1340"/>
                  </a:lnTo>
                  <a:lnTo>
                    <a:pt x="585" y="1243"/>
                  </a:lnTo>
                  <a:lnTo>
                    <a:pt x="633" y="1145"/>
                  </a:lnTo>
                  <a:lnTo>
                    <a:pt x="682" y="1048"/>
                  </a:lnTo>
                  <a:lnTo>
                    <a:pt x="682" y="951"/>
                  </a:lnTo>
                  <a:lnTo>
                    <a:pt x="682" y="951"/>
                  </a:lnTo>
                  <a:lnTo>
                    <a:pt x="658" y="804"/>
                  </a:lnTo>
                  <a:lnTo>
                    <a:pt x="633" y="731"/>
                  </a:lnTo>
                  <a:lnTo>
                    <a:pt x="585" y="683"/>
                  </a:lnTo>
                  <a:lnTo>
                    <a:pt x="585" y="683"/>
                  </a:lnTo>
                  <a:lnTo>
                    <a:pt x="536" y="634"/>
                  </a:lnTo>
                  <a:lnTo>
                    <a:pt x="463" y="610"/>
                  </a:lnTo>
                  <a:lnTo>
                    <a:pt x="317" y="585"/>
                  </a:lnTo>
                  <a:lnTo>
                    <a:pt x="317" y="585"/>
                  </a:lnTo>
                  <a:lnTo>
                    <a:pt x="146" y="561"/>
                  </a:lnTo>
                  <a:lnTo>
                    <a:pt x="73" y="512"/>
                  </a:lnTo>
                  <a:lnTo>
                    <a:pt x="24" y="488"/>
                  </a:lnTo>
                  <a:lnTo>
                    <a:pt x="24" y="488"/>
                  </a:lnTo>
                  <a:lnTo>
                    <a:pt x="0" y="439"/>
                  </a:lnTo>
                  <a:lnTo>
                    <a:pt x="24" y="366"/>
                  </a:lnTo>
                  <a:lnTo>
                    <a:pt x="49" y="293"/>
                  </a:lnTo>
                  <a:lnTo>
                    <a:pt x="122" y="196"/>
                  </a:lnTo>
                  <a:lnTo>
                    <a:pt x="122" y="196"/>
                  </a:lnTo>
                  <a:lnTo>
                    <a:pt x="171" y="171"/>
                  </a:lnTo>
                  <a:lnTo>
                    <a:pt x="268" y="123"/>
                  </a:lnTo>
                  <a:lnTo>
                    <a:pt x="512" y="74"/>
                  </a:lnTo>
                  <a:lnTo>
                    <a:pt x="804" y="25"/>
                  </a:lnTo>
                  <a:lnTo>
                    <a:pt x="1145" y="1"/>
                  </a:lnTo>
                  <a:lnTo>
                    <a:pt x="2509" y="1"/>
                  </a:lnTo>
                  <a:lnTo>
                    <a:pt x="2509" y="1"/>
                  </a:lnTo>
                  <a:lnTo>
                    <a:pt x="2850" y="25"/>
                  </a:lnTo>
                  <a:lnTo>
                    <a:pt x="3142" y="49"/>
                  </a:lnTo>
                  <a:lnTo>
                    <a:pt x="3337" y="74"/>
                  </a:lnTo>
                  <a:lnTo>
                    <a:pt x="3434" y="98"/>
                  </a:lnTo>
                  <a:lnTo>
                    <a:pt x="3434" y="98"/>
                  </a:lnTo>
                  <a:lnTo>
                    <a:pt x="3458" y="123"/>
                  </a:lnTo>
                  <a:lnTo>
                    <a:pt x="3434" y="171"/>
                  </a:lnTo>
                  <a:lnTo>
                    <a:pt x="3361" y="317"/>
                  </a:lnTo>
                  <a:lnTo>
                    <a:pt x="3239" y="488"/>
                  </a:lnTo>
                  <a:lnTo>
                    <a:pt x="3069" y="683"/>
                  </a:lnTo>
                  <a:lnTo>
                    <a:pt x="3069" y="683"/>
                  </a:lnTo>
                  <a:lnTo>
                    <a:pt x="2874" y="853"/>
                  </a:lnTo>
                  <a:lnTo>
                    <a:pt x="2679" y="999"/>
                  </a:lnTo>
                  <a:lnTo>
                    <a:pt x="2509" y="1121"/>
                  </a:lnTo>
                  <a:lnTo>
                    <a:pt x="2411" y="1145"/>
                  </a:lnTo>
                  <a:lnTo>
                    <a:pt x="2411" y="1145"/>
                  </a:lnTo>
                  <a:lnTo>
                    <a:pt x="2314" y="1170"/>
                  </a:lnTo>
                  <a:lnTo>
                    <a:pt x="2216" y="1194"/>
                  </a:lnTo>
                  <a:lnTo>
                    <a:pt x="2119" y="1267"/>
                  </a:lnTo>
                  <a:lnTo>
                    <a:pt x="2022" y="1340"/>
                  </a:lnTo>
                  <a:lnTo>
                    <a:pt x="2022" y="134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389;p42"/>
            <p:cNvSpPr/>
            <p:nvPr/>
          </p:nvSpPr>
          <p:spPr>
            <a:xfrm>
              <a:off x="6357500" y="3940075"/>
              <a:ext cx="18900" cy="34725"/>
            </a:xfrm>
            <a:custGeom>
              <a:avLst/>
              <a:gdLst/>
              <a:ahLst/>
              <a:cxnLst/>
              <a:rect l="l" t="t" r="r" b="b"/>
              <a:pathLst>
                <a:path w="756" h="1389" fill="none" extrusionOk="0">
                  <a:moveTo>
                    <a:pt x="585" y="682"/>
                  </a:moveTo>
                  <a:lnTo>
                    <a:pt x="585" y="682"/>
                  </a:lnTo>
                  <a:lnTo>
                    <a:pt x="512" y="779"/>
                  </a:lnTo>
                  <a:lnTo>
                    <a:pt x="439" y="877"/>
                  </a:lnTo>
                  <a:lnTo>
                    <a:pt x="390" y="974"/>
                  </a:lnTo>
                  <a:lnTo>
                    <a:pt x="390" y="1072"/>
                  </a:lnTo>
                  <a:lnTo>
                    <a:pt x="390" y="1072"/>
                  </a:lnTo>
                  <a:lnTo>
                    <a:pt x="366" y="1218"/>
                  </a:lnTo>
                  <a:lnTo>
                    <a:pt x="317" y="1291"/>
                  </a:lnTo>
                  <a:lnTo>
                    <a:pt x="293" y="1364"/>
                  </a:lnTo>
                  <a:lnTo>
                    <a:pt x="293" y="1364"/>
                  </a:lnTo>
                  <a:lnTo>
                    <a:pt x="244" y="1388"/>
                  </a:lnTo>
                  <a:lnTo>
                    <a:pt x="195" y="1388"/>
                  </a:lnTo>
                  <a:lnTo>
                    <a:pt x="147" y="1388"/>
                  </a:lnTo>
                  <a:lnTo>
                    <a:pt x="98" y="1364"/>
                  </a:lnTo>
                  <a:lnTo>
                    <a:pt x="98" y="1364"/>
                  </a:lnTo>
                  <a:lnTo>
                    <a:pt x="74" y="1291"/>
                  </a:lnTo>
                  <a:lnTo>
                    <a:pt x="25" y="1169"/>
                  </a:lnTo>
                  <a:lnTo>
                    <a:pt x="25" y="1023"/>
                  </a:lnTo>
                  <a:lnTo>
                    <a:pt x="1" y="877"/>
                  </a:lnTo>
                  <a:lnTo>
                    <a:pt x="1" y="877"/>
                  </a:lnTo>
                  <a:lnTo>
                    <a:pt x="25" y="706"/>
                  </a:lnTo>
                  <a:lnTo>
                    <a:pt x="98" y="536"/>
                  </a:lnTo>
                  <a:lnTo>
                    <a:pt x="171" y="365"/>
                  </a:lnTo>
                  <a:lnTo>
                    <a:pt x="293" y="219"/>
                  </a:lnTo>
                  <a:lnTo>
                    <a:pt x="293" y="219"/>
                  </a:lnTo>
                  <a:lnTo>
                    <a:pt x="415" y="122"/>
                  </a:lnTo>
                  <a:lnTo>
                    <a:pt x="512" y="49"/>
                  </a:lnTo>
                  <a:lnTo>
                    <a:pt x="609" y="0"/>
                  </a:lnTo>
                  <a:lnTo>
                    <a:pt x="682" y="24"/>
                  </a:lnTo>
                  <a:lnTo>
                    <a:pt x="682" y="24"/>
                  </a:lnTo>
                  <a:lnTo>
                    <a:pt x="707" y="73"/>
                  </a:lnTo>
                  <a:lnTo>
                    <a:pt x="731" y="146"/>
                  </a:lnTo>
                  <a:lnTo>
                    <a:pt x="756" y="317"/>
                  </a:lnTo>
                  <a:lnTo>
                    <a:pt x="756" y="317"/>
                  </a:lnTo>
                  <a:lnTo>
                    <a:pt x="756" y="390"/>
                  </a:lnTo>
                  <a:lnTo>
                    <a:pt x="707" y="487"/>
                  </a:lnTo>
                  <a:lnTo>
                    <a:pt x="658" y="609"/>
                  </a:lnTo>
                  <a:lnTo>
                    <a:pt x="585" y="682"/>
                  </a:lnTo>
                  <a:lnTo>
                    <a:pt x="585" y="682"/>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390;p42"/>
            <p:cNvSpPr/>
            <p:nvPr/>
          </p:nvSpPr>
          <p:spPr>
            <a:xfrm>
              <a:off x="6202850" y="3720875"/>
              <a:ext cx="204000" cy="278875"/>
            </a:xfrm>
            <a:custGeom>
              <a:avLst/>
              <a:gdLst/>
              <a:ahLst/>
              <a:cxnLst/>
              <a:rect l="l" t="t" r="r" b="b"/>
              <a:pathLst>
                <a:path w="8160" h="11155" fill="none" extrusionOk="0">
                  <a:moveTo>
                    <a:pt x="8159" y="4774"/>
                  </a:moveTo>
                  <a:lnTo>
                    <a:pt x="8159" y="4774"/>
                  </a:lnTo>
                  <a:lnTo>
                    <a:pt x="7599" y="4701"/>
                  </a:lnTo>
                  <a:lnTo>
                    <a:pt x="7283" y="4652"/>
                  </a:lnTo>
                  <a:lnTo>
                    <a:pt x="7136" y="4603"/>
                  </a:lnTo>
                  <a:lnTo>
                    <a:pt x="7136" y="4603"/>
                  </a:lnTo>
                  <a:lnTo>
                    <a:pt x="7088" y="4579"/>
                  </a:lnTo>
                  <a:lnTo>
                    <a:pt x="7015" y="4555"/>
                  </a:lnTo>
                  <a:lnTo>
                    <a:pt x="6844" y="4530"/>
                  </a:lnTo>
                  <a:lnTo>
                    <a:pt x="6844" y="4530"/>
                  </a:lnTo>
                  <a:lnTo>
                    <a:pt x="6747" y="4506"/>
                  </a:lnTo>
                  <a:lnTo>
                    <a:pt x="6649" y="4457"/>
                  </a:lnTo>
                  <a:lnTo>
                    <a:pt x="6552" y="4409"/>
                  </a:lnTo>
                  <a:lnTo>
                    <a:pt x="6454" y="4336"/>
                  </a:lnTo>
                  <a:lnTo>
                    <a:pt x="6454" y="4336"/>
                  </a:lnTo>
                  <a:lnTo>
                    <a:pt x="6381" y="4262"/>
                  </a:lnTo>
                  <a:lnTo>
                    <a:pt x="6308" y="4214"/>
                  </a:lnTo>
                  <a:lnTo>
                    <a:pt x="6235" y="4214"/>
                  </a:lnTo>
                  <a:lnTo>
                    <a:pt x="6187" y="4238"/>
                  </a:lnTo>
                  <a:lnTo>
                    <a:pt x="6187" y="4238"/>
                  </a:lnTo>
                  <a:lnTo>
                    <a:pt x="6162" y="4287"/>
                  </a:lnTo>
                  <a:lnTo>
                    <a:pt x="6162" y="4360"/>
                  </a:lnTo>
                  <a:lnTo>
                    <a:pt x="6211" y="4433"/>
                  </a:lnTo>
                  <a:lnTo>
                    <a:pt x="6284" y="4530"/>
                  </a:lnTo>
                  <a:lnTo>
                    <a:pt x="6284" y="4530"/>
                  </a:lnTo>
                  <a:lnTo>
                    <a:pt x="6357" y="4603"/>
                  </a:lnTo>
                  <a:lnTo>
                    <a:pt x="6454" y="4652"/>
                  </a:lnTo>
                  <a:lnTo>
                    <a:pt x="6576" y="4701"/>
                  </a:lnTo>
                  <a:lnTo>
                    <a:pt x="6649" y="4701"/>
                  </a:lnTo>
                  <a:lnTo>
                    <a:pt x="6649" y="4701"/>
                  </a:lnTo>
                  <a:lnTo>
                    <a:pt x="6747" y="4725"/>
                  </a:lnTo>
                  <a:lnTo>
                    <a:pt x="6844" y="4774"/>
                  </a:lnTo>
                  <a:lnTo>
                    <a:pt x="6942" y="4823"/>
                  </a:lnTo>
                  <a:lnTo>
                    <a:pt x="7039" y="4896"/>
                  </a:lnTo>
                  <a:lnTo>
                    <a:pt x="7039" y="4896"/>
                  </a:lnTo>
                  <a:lnTo>
                    <a:pt x="7063" y="4944"/>
                  </a:lnTo>
                  <a:lnTo>
                    <a:pt x="7088" y="4993"/>
                  </a:lnTo>
                  <a:lnTo>
                    <a:pt x="7063" y="5139"/>
                  </a:lnTo>
                  <a:lnTo>
                    <a:pt x="6966" y="5310"/>
                  </a:lnTo>
                  <a:lnTo>
                    <a:pt x="6844" y="5480"/>
                  </a:lnTo>
                  <a:lnTo>
                    <a:pt x="6844" y="5480"/>
                  </a:lnTo>
                  <a:lnTo>
                    <a:pt x="6674" y="5626"/>
                  </a:lnTo>
                  <a:lnTo>
                    <a:pt x="6528" y="5748"/>
                  </a:lnTo>
                  <a:lnTo>
                    <a:pt x="6381" y="5821"/>
                  </a:lnTo>
                  <a:lnTo>
                    <a:pt x="6284" y="5846"/>
                  </a:lnTo>
                  <a:lnTo>
                    <a:pt x="6284" y="5846"/>
                  </a:lnTo>
                  <a:lnTo>
                    <a:pt x="6113" y="5870"/>
                  </a:lnTo>
                  <a:lnTo>
                    <a:pt x="6040" y="5894"/>
                  </a:lnTo>
                  <a:lnTo>
                    <a:pt x="5992" y="5943"/>
                  </a:lnTo>
                  <a:lnTo>
                    <a:pt x="5992" y="5943"/>
                  </a:lnTo>
                  <a:lnTo>
                    <a:pt x="5943" y="5967"/>
                  </a:lnTo>
                  <a:lnTo>
                    <a:pt x="5894" y="5992"/>
                  </a:lnTo>
                  <a:lnTo>
                    <a:pt x="5846" y="5967"/>
                  </a:lnTo>
                  <a:lnTo>
                    <a:pt x="5797" y="5943"/>
                  </a:lnTo>
                  <a:lnTo>
                    <a:pt x="5797" y="5943"/>
                  </a:lnTo>
                  <a:lnTo>
                    <a:pt x="5773" y="5894"/>
                  </a:lnTo>
                  <a:lnTo>
                    <a:pt x="5724" y="5821"/>
                  </a:lnTo>
                  <a:lnTo>
                    <a:pt x="5699" y="5651"/>
                  </a:lnTo>
                  <a:lnTo>
                    <a:pt x="5699" y="5651"/>
                  </a:lnTo>
                  <a:lnTo>
                    <a:pt x="5675" y="5553"/>
                  </a:lnTo>
                  <a:lnTo>
                    <a:pt x="5602" y="5407"/>
                  </a:lnTo>
                  <a:lnTo>
                    <a:pt x="5480" y="5261"/>
                  </a:lnTo>
                  <a:lnTo>
                    <a:pt x="5334" y="5091"/>
                  </a:lnTo>
                  <a:lnTo>
                    <a:pt x="5334" y="5091"/>
                  </a:lnTo>
                  <a:lnTo>
                    <a:pt x="5188" y="4920"/>
                  </a:lnTo>
                  <a:lnTo>
                    <a:pt x="5066" y="4774"/>
                  </a:lnTo>
                  <a:lnTo>
                    <a:pt x="4969" y="4628"/>
                  </a:lnTo>
                  <a:lnTo>
                    <a:pt x="4944" y="4530"/>
                  </a:lnTo>
                  <a:lnTo>
                    <a:pt x="4944" y="4530"/>
                  </a:lnTo>
                  <a:lnTo>
                    <a:pt x="4944" y="4457"/>
                  </a:lnTo>
                  <a:lnTo>
                    <a:pt x="4920" y="4409"/>
                  </a:lnTo>
                  <a:lnTo>
                    <a:pt x="4896" y="4409"/>
                  </a:lnTo>
                  <a:lnTo>
                    <a:pt x="4847" y="4433"/>
                  </a:lnTo>
                  <a:lnTo>
                    <a:pt x="4847" y="4433"/>
                  </a:lnTo>
                  <a:lnTo>
                    <a:pt x="4823" y="4482"/>
                  </a:lnTo>
                  <a:lnTo>
                    <a:pt x="4774" y="4555"/>
                  </a:lnTo>
                  <a:lnTo>
                    <a:pt x="4750" y="4701"/>
                  </a:lnTo>
                  <a:lnTo>
                    <a:pt x="4750" y="4701"/>
                  </a:lnTo>
                  <a:lnTo>
                    <a:pt x="4774" y="4798"/>
                  </a:lnTo>
                  <a:lnTo>
                    <a:pt x="4847" y="4920"/>
                  </a:lnTo>
                  <a:lnTo>
                    <a:pt x="4920" y="5066"/>
                  </a:lnTo>
                  <a:lnTo>
                    <a:pt x="5042" y="5188"/>
                  </a:lnTo>
                  <a:lnTo>
                    <a:pt x="5042" y="5188"/>
                  </a:lnTo>
                  <a:lnTo>
                    <a:pt x="5139" y="5310"/>
                  </a:lnTo>
                  <a:lnTo>
                    <a:pt x="5237" y="5431"/>
                  </a:lnTo>
                  <a:lnTo>
                    <a:pt x="5310" y="5553"/>
                  </a:lnTo>
                  <a:lnTo>
                    <a:pt x="5334" y="5651"/>
                  </a:lnTo>
                  <a:lnTo>
                    <a:pt x="5334" y="5651"/>
                  </a:lnTo>
                  <a:lnTo>
                    <a:pt x="5334" y="5748"/>
                  </a:lnTo>
                  <a:lnTo>
                    <a:pt x="5383" y="5846"/>
                  </a:lnTo>
                  <a:lnTo>
                    <a:pt x="5432" y="5943"/>
                  </a:lnTo>
                  <a:lnTo>
                    <a:pt x="5505" y="6040"/>
                  </a:lnTo>
                  <a:lnTo>
                    <a:pt x="5505" y="6040"/>
                  </a:lnTo>
                  <a:lnTo>
                    <a:pt x="5626" y="6113"/>
                  </a:lnTo>
                  <a:lnTo>
                    <a:pt x="5773" y="6162"/>
                  </a:lnTo>
                  <a:lnTo>
                    <a:pt x="5919" y="6211"/>
                  </a:lnTo>
                  <a:lnTo>
                    <a:pt x="6089" y="6235"/>
                  </a:lnTo>
                  <a:lnTo>
                    <a:pt x="6089" y="6235"/>
                  </a:lnTo>
                  <a:lnTo>
                    <a:pt x="6235" y="6235"/>
                  </a:lnTo>
                  <a:lnTo>
                    <a:pt x="6357" y="6284"/>
                  </a:lnTo>
                  <a:lnTo>
                    <a:pt x="6430" y="6333"/>
                  </a:lnTo>
                  <a:lnTo>
                    <a:pt x="6454" y="6381"/>
                  </a:lnTo>
                  <a:lnTo>
                    <a:pt x="6454" y="6430"/>
                  </a:lnTo>
                  <a:lnTo>
                    <a:pt x="6454" y="6430"/>
                  </a:lnTo>
                  <a:lnTo>
                    <a:pt x="6430" y="6527"/>
                  </a:lnTo>
                  <a:lnTo>
                    <a:pt x="6308" y="6722"/>
                  </a:lnTo>
                  <a:lnTo>
                    <a:pt x="6113" y="6941"/>
                  </a:lnTo>
                  <a:lnTo>
                    <a:pt x="5894" y="7185"/>
                  </a:lnTo>
                  <a:lnTo>
                    <a:pt x="5894" y="7185"/>
                  </a:lnTo>
                  <a:lnTo>
                    <a:pt x="5675" y="7429"/>
                  </a:lnTo>
                  <a:lnTo>
                    <a:pt x="5505" y="7696"/>
                  </a:lnTo>
                  <a:lnTo>
                    <a:pt x="5358" y="7940"/>
                  </a:lnTo>
                  <a:lnTo>
                    <a:pt x="5334" y="8037"/>
                  </a:lnTo>
                  <a:lnTo>
                    <a:pt x="5334" y="8135"/>
                  </a:lnTo>
                  <a:lnTo>
                    <a:pt x="5334" y="8135"/>
                  </a:lnTo>
                  <a:lnTo>
                    <a:pt x="5334" y="8281"/>
                  </a:lnTo>
                  <a:lnTo>
                    <a:pt x="5358" y="8427"/>
                  </a:lnTo>
                  <a:lnTo>
                    <a:pt x="5383" y="8525"/>
                  </a:lnTo>
                  <a:lnTo>
                    <a:pt x="5432" y="8598"/>
                  </a:lnTo>
                  <a:lnTo>
                    <a:pt x="5432" y="8598"/>
                  </a:lnTo>
                  <a:lnTo>
                    <a:pt x="5456" y="8646"/>
                  </a:lnTo>
                  <a:lnTo>
                    <a:pt x="5480" y="8719"/>
                  </a:lnTo>
                  <a:lnTo>
                    <a:pt x="5505" y="8890"/>
                  </a:lnTo>
                  <a:lnTo>
                    <a:pt x="5505" y="8890"/>
                  </a:lnTo>
                  <a:lnTo>
                    <a:pt x="5480" y="8987"/>
                  </a:lnTo>
                  <a:lnTo>
                    <a:pt x="5383" y="9158"/>
                  </a:lnTo>
                  <a:lnTo>
                    <a:pt x="5237" y="9353"/>
                  </a:lnTo>
                  <a:lnTo>
                    <a:pt x="5042" y="9547"/>
                  </a:lnTo>
                  <a:lnTo>
                    <a:pt x="5042" y="9547"/>
                  </a:lnTo>
                  <a:lnTo>
                    <a:pt x="4847" y="9742"/>
                  </a:lnTo>
                  <a:lnTo>
                    <a:pt x="4701" y="9937"/>
                  </a:lnTo>
                  <a:lnTo>
                    <a:pt x="4603" y="10108"/>
                  </a:lnTo>
                  <a:lnTo>
                    <a:pt x="4555" y="10205"/>
                  </a:lnTo>
                  <a:lnTo>
                    <a:pt x="4555" y="10205"/>
                  </a:lnTo>
                  <a:lnTo>
                    <a:pt x="4530" y="10327"/>
                  </a:lnTo>
                  <a:lnTo>
                    <a:pt x="4457" y="10473"/>
                  </a:lnTo>
                  <a:lnTo>
                    <a:pt x="4336" y="10619"/>
                  </a:lnTo>
                  <a:lnTo>
                    <a:pt x="4189" y="10790"/>
                  </a:lnTo>
                  <a:lnTo>
                    <a:pt x="4189" y="10790"/>
                  </a:lnTo>
                  <a:lnTo>
                    <a:pt x="4019" y="10936"/>
                  </a:lnTo>
                  <a:lnTo>
                    <a:pt x="3873" y="11057"/>
                  </a:lnTo>
                  <a:lnTo>
                    <a:pt x="3727" y="11131"/>
                  </a:lnTo>
                  <a:lnTo>
                    <a:pt x="3605" y="11155"/>
                  </a:lnTo>
                  <a:lnTo>
                    <a:pt x="3605" y="11155"/>
                  </a:lnTo>
                  <a:lnTo>
                    <a:pt x="3532" y="11155"/>
                  </a:lnTo>
                  <a:lnTo>
                    <a:pt x="3434" y="11106"/>
                  </a:lnTo>
                  <a:lnTo>
                    <a:pt x="3337" y="11057"/>
                  </a:lnTo>
                  <a:lnTo>
                    <a:pt x="3240" y="10984"/>
                  </a:lnTo>
                  <a:lnTo>
                    <a:pt x="3240" y="10984"/>
                  </a:lnTo>
                  <a:lnTo>
                    <a:pt x="3167" y="10887"/>
                  </a:lnTo>
                  <a:lnTo>
                    <a:pt x="3093" y="10790"/>
                  </a:lnTo>
                  <a:lnTo>
                    <a:pt x="3069" y="10692"/>
                  </a:lnTo>
                  <a:lnTo>
                    <a:pt x="3045" y="10595"/>
                  </a:lnTo>
                  <a:lnTo>
                    <a:pt x="3045" y="10595"/>
                  </a:lnTo>
                  <a:lnTo>
                    <a:pt x="3020" y="10424"/>
                  </a:lnTo>
                  <a:lnTo>
                    <a:pt x="2996" y="10351"/>
                  </a:lnTo>
                  <a:lnTo>
                    <a:pt x="2947" y="10302"/>
                  </a:lnTo>
                  <a:lnTo>
                    <a:pt x="2947" y="10302"/>
                  </a:lnTo>
                  <a:lnTo>
                    <a:pt x="2923" y="10254"/>
                  </a:lnTo>
                  <a:lnTo>
                    <a:pt x="2874" y="10181"/>
                  </a:lnTo>
                  <a:lnTo>
                    <a:pt x="2850" y="10035"/>
                  </a:lnTo>
                  <a:lnTo>
                    <a:pt x="2850" y="10035"/>
                  </a:lnTo>
                  <a:lnTo>
                    <a:pt x="2826" y="9864"/>
                  </a:lnTo>
                  <a:lnTo>
                    <a:pt x="2801" y="9791"/>
                  </a:lnTo>
                  <a:lnTo>
                    <a:pt x="2752" y="9742"/>
                  </a:lnTo>
                  <a:lnTo>
                    <a:pt x="2752" y="9742"/>
                  </a:lnTo>
                  <a:lnTo>
                    <a:pt x="2728" y="9669"/>
                  </a:lnTo>
                  <a:lnTo>
                    <a:pt x="2704" y="9572"/>
                  </a:lnTo>
                  <a:lnTo>
                    <a:pt x="2679" y="9426"/>
                  </a:lnTo>
                  <a:lnTo>
                    <a:pt x="2655" y="9255"/>
                  </a:lnTo>
                  <a:lnTo>
                    <a:pt x="2655" y="9255"/>
                  </a:lnTo>
                  <a:lnTo>
                    <a:pt x="2679" y="9109"/>
                  </a:lnTo>
                  <a:lnTo>
                    <a:pt x="2704" y="8963"/>
                  </a:lnTo>
                  <a:lnTo>
                    <a:pt x="2728" y="8866"/>
                  </a:lnTo>
                  <a:lnTo>
                    <a:pt x="2752" y="8792"/>
                  </a:lnTo>
                  <a:lnTo>
                    <a:pt x="2752" y="8792"/>
                  </a:lnTo>
                  <a:lnTo>
                    <a:pt x="2801" y="8744"/>
                  </a:lnTo>
                  <a:lnTo>
                    <a:pt x="2826" y="8671"/>
                  </a:lnTo>
                  <a:lnTo>
                    <a:pt x="2850" y="8500"/>
                  </a:lnTo>
                  <a:lnTo>
                    <a:pt x="2850" y="8500"/>
                  </a:lnTo>
                  <a:lnTo>
                    <a:pt x="2826" y="8403"/>
                  </a:lnTo>
                  <a:lnTo>
                    <a:pt x="2777" y="8281"/>
                  </a:lnTo>
                  <a:lnTo>
                    <a:pt x="2679" y="8159"/>
                  </a:lnTo>
                  <a:lnTo>
                    <a:pt x="2582" y="8037"/>
                  </a:lnTo>
                  <a:lnTo>
                    <a:pt x="2582" y="8037"/>
                  </a:lnTo>
                  <a:lnTo>
                    <a:pt x="2460" y="7891"/>
                  </a:lnTo>
                  <a:lnTo>
                    <a:pt x="2363" y="7721"/>
                  </a:lnTo>
                  <a:lnTo>
                    <a:pt x="2314" y="7526"/>
                  </a:lnTo>
                  <a:lnTo>
                    <a:pt x="2290" y="7356"/>
                  </a:lnTo>
                  <a:lnTo>
                    <a:pt x="2290" y="7356"/>
                  </a:lnTo>
                  <a:lnTo>
                    <a:pt x="2290" y="7209"/>
                  </a:lnTo>
                  <a:lnTo>
                    <a:pt x="2265" y="7063"/>
                  </a:lnTo>
                  <a:lnTo>
                    <a:pt x="2217" y="6966"/>
                  </a:lnTo>
                  <a:lnTo>
                    <a:pt x="2192" y="6893"/>
                  </a:lnTo>
                  <a:lnTo>
                    <a:pt x="2192" y="6893"/>
                  </a:lnTo>
                  <a:lnTo>
                    <a:pt x="2144" y="6844"/>
                  </a:lnTo>
                  <a:lnTo>
                    <a:pt x="2071" y="6820"/>
                  </a:lnTo>
                  <a:lnTo>
                    <a:pt x="1900" y="6795"/>
                  </a:lnTo>
                  <a:lnTo>
                    <a:pt x="1900" y="6795"/>
                  </a:lnTo>
                  <a:lnTo>
                    <a:pt x="1754" y="6820"/>
                  </a:lnTo>
                  <a:lnTo>
                    <a:pt x="1681" y="6844"/>
                  </a:lnTo>
                  <a:lnTo>
                    <a:pt x="1632" y="6893"/>
                  </a:lnTo>
                  <a:lnTo>
                    <a:pt x="1632" y="6893"/>
                  </a:lnTo>
                  <a:lnTo>
                    <a:pt x="1559" y="6941"/>
                  </a:lnTo>
                  <a:lnTo>
                    <a:pt x="1437" y="6966"/>
                  </a:lnTo>
                  <a:lnTo>
                    <a:pt x="1291" y="6990"/>
                  </a:lnTo>
                  <a:lnTo>
                    <a:pt x="1145" y="6990"/>
                  </a:lnTo>
                  <a:lnTo>
                    <a:pt x="1145" y="6990"/>
                  </a:lnTo>
                  <a:lnTo>
                    <a:pt x="975" y="6966"/>
                  </a:lnTo>
                  <a:lnTo>
                    <a:pt x="780" y="6868"/>
                  </a:lnTo>
                  <a:lnTo>
                    <a:pt x="561" y="6747"/>
                  </a:lnTo>
                  <a:lnTo>
                    <a:pt x="390" y="6601"/>
                  </a:lnTo>
                  <a:lnTo>
                    <a:pt x="390" y="6601"/>
                  </a:lnTo>
                  <a:lnTo>
                    <a:pt x="317" y="6527"/>
                  </a:lnTo>
                  <a:lnTo>
                    <a:pt x="244" y="6406"/>
                  </a:lnTo>
                  <a:lnTo>
                    <a:pt x="122" y="6113"/>
                  </a:lnTo>
                  <a:lnTo>
                    <a:pt x="49" y="5797"/>
                  </a:lnTo>
                  <a:lnTo>
                    <a:pt x="0" y="5480"/>
                  </a:lnTo>
                  <a:lnTo>
                    <a:pt x="0" y="5480"/>
                  </a:lnTo>
                  <a:lnTo>
                    <a:pt x="25" y="5310"/>
                  </a:lnTo>
                  <a:lnTo>
                    <a:pt x="49" y="5139"/>
                  </a:lnTo>
                  <a:lnTo>
                    <a:pt x="147" y="4798"/>
                  </a:lnTo>
                  <a:lnTo>
                    <a:pt x="220" y="4628"/>
                  </a:lnTo>
                  <a:lnTo>
                    <a:pt x="293" y="4482"/>
                  </a:lnTo>
                  <a:lnTo>
                    <a:pt x="390" y="4336"/>
                  </a:lnTo>
                  <a:lnTo>
                    <a:pt x="487" y="4238"/>
                  </a:lnTo>
                  <a:lnTo>
                    <a:pt x="487" y="4238"/>
                  </a:lnTo>
                  <a:lnTo>
                    <a:pt x="682" y="4043"/>
                  </a:lnTo>
                  <a:lnTo>
                    <a:pt x="877" y="3897"/>
                  </a:lnTo>
                  <a:lnTo>
                    <a:pt x="1048" y="3800"/>
                  </a:lnTo>
                  <a:lnTo>
                    <a:pt x="1145" y="3751"/>
                  </a:lnTo>
                  <a:lnTo>
                    <a:pt x="1145" y="3751"/>
                  </a:lnTo>
                  <a:lnTo>
                    <a:pt x="1316" y="3727"/>
                  </a:lnTo>
                  <a:lnTo>
                    <a:pt x="1389" y="3702"/>
                  </a:lnTo>
                  <a:lnTo>
                    <a:pt x="1437" y="3654"/>
                  </a:lnTo>
                  <a:lnTo>
                    <a:pt x="1437" y="3654"/>
                  </a:lnTo>
                  <a:lnTo>
                    <a:pt x="1510" y="3629"/>
                  </a:lnTo>
                  <a:lnTo>
                    <a:pt x="1608" y="3605"/>
                  </a:lnTo>
                  <a:lnTo>
                    <a:pt x="1754" y="3581"/>
                  </a:lnTo>
                  <a:lnTo>
                    <a:pt x="1900" y="3581"/>
                  </a:lnTo>
                  <a:lnTo>
                    <a:pt x="1900" y="3581"/>
                  </a:lnTo>
                  <a:lnTo>
                    <a:pt x="2071" y="3581"/>
                  </a:lnTo>
                  <a:lnTo>
                    <a:pt x="2241" y="3629"/>
                  </a:lnTo>
                  <a:lnTo>
                    <a:pt x="2363" y="3678"/>
                  </a:lnTo>
                  <a:lnTo>
                    <a:pt x="2485" y="3751"/>
                  </a:lnTo>
                  <a:lnTo>
                    <a:pt x="2485" y="3751"/>
                  </a:lnTo>
                  <a:lnTo>
                    <a:pt x="2558" y="3824"/>
                  </a:lnTo>
                  <a:lnTo>
                    <a:pt x="2655" y="3897"/>
                  </a:lnTo>
                  <a:lnTo>
                    <a:pt x="2777" y="3946"/>
                  </a:lnTo>
                  <a:lnTo>
                    <a:pt x="2850" y="3946"/>
                  </a:lnTo>
                  <a:lnTo>
                    <a:pt x="2850" y="3946"/>
                  </a:lnTo>
                  <a:lnTo>
                    <a:pt x="3020" y="3970"/>
                  </a:lnTo>
                  <a:lnTo>
                    <a:pt x="3093" y="4019"/>
                  </a:lnTo>
                  <a:lnTo>
                    <a:pt x="3142" y="4043"/>
                  </a:lnTo>
                  <a:lnTo>
                    <a:pt x="3142" y="4043"/>
                  </a:lnTo>
                  <a:lnTo>
                    <a:pt x="3191" y="4068"/>
                  </a:lnTo>
                  <a:lnTo>
                    <a:pt x="3240" y="4092"/>
                  </a:lnTo>
                  <a:lnTo>
                    <a:pt x="3288" y="4068"/>
                  </a:lnTo>
                  <a:lnTo>
                    <a:pt x="3337" y="4043"/>
                  </a:lnTo>
                  <a:lnTo>
                    <a:pt x="3337" y="4043"/>
                  </a:lnTo>
                  <a:lnTo>
                    <a:pt x="3386" y="4019"/>
                  </a:lnTo>
                  <a:lnTo>
                    <a:pt x="3459" y="3970"/>
                  </a:lnTo>
                  <a:lnTo>
                    <a:pt x="3605" y="3946"/>
                  </a:lnTo>
                  <a:lnTo>
                    <a:pt x="3605" y="3946"/>
                  </a:lnTo>
                  <a:lnTo>
                    <a:pt x="3775" y="3970"/>
                  </a:lnTo>
                  <a:lnTo>
                    <a:pt x="3848" y="4019"/>
                  </a:lnTo>
                  <a:lnTo>
                    <a:pt x="3897" y="4043"/>
                  </a:lnTo>
                  <a:lnTo>
                    <a:pt x="3897" y="4043"/>
                  </a:lnTo>
                  <a:lnTo>
                    <a:pt x="3970" y="4092"/>
                  </a:lnTo>
                  <a:lnTo>
                    <a:pt x="4068" y="4116"/>
                  </a:lnTo>
                  <a:lnTo>
                    <a:pt x="4214" y="4141"/>
                  </a:lnTo>
                  <a:lnTo>
                    <a:pt x="4384" y="4141"/>
                  </a:lnTo>
                  <a:lnTo>
                    <a:pt x="4384" y="4141"/>
                  </a:lnTo>
                  <a:lnTo>
                    <a:pt x="4530" y="4141"/>
                  </a:lnTo>
                  <a:lnTo>
                    <a:pt x="4677" y="4116"/>
                  </a:lnTo>
                  <a:lnTo>
                    <a:pt x="4774" y="4092"/>
                  </a:lnTo>
                  <a:lnTo>
                    <a:pt x="4847" y="4043"/>
                  </a:lnTo>
                  <a:lnTo>
                    <a:pt x="4847" y="4043"/>
                  </a:lnTo>
                  <a:lnTo>
                    <a:pt x="4896" y="3995"/>
                  </a:lnTo>
                  <a:lnTo>
                    <a:pt x="4920" y="3921"/>
                  </a:lnTo>
                  <a:lnTo>
                    <a:pt x="4944" y="3751"/>
                  </a:lnTo>
                  <a:lnTo>
                    <a:pt x="4944" y="3751"/>
                  </a:lnTo>
                  <a:lnTo>
                    <a:pt x="4944" y="3727"/>
                  </a:lnTo>
                  <a:lnTo>
                    <a:pt x="4920" y="3678"/>
                  </a:lnTo>
                  <a:lnTo>
                    <a:pt x="4823" y="3629"/>
                  </a:lnTo>
                  <a:lnTo>
                    <a:pt x="4701" y="3581"/>
                  </a:lnTo>
                  <a:lnTo>
                    <a:pt x="4555" y="3581"/>
                  </a:lnTo>
                  <a:lnTo>
                    <a:pt x="4555" y="3581"/>
                  </a:lnTo>
                  <a:lnTo>
                    <a:pt x="4409" y="3556"/>
                  </a:lnTo>
                  <a:lnTo>
                    <a:pt x="4238" y="3507"/>
                  </a:lnTo>
                  <a:lnTo>
                    <a:pt x="4092" y="3459"/>
                  </a:lnTo>
                  <a:lnTo>
                    <a:pt x="3995" y="3386"/>
                  </a:lnTo>
                  <a:lnTo>
                    <a:pt x="3995" y="3386"/>
                  </a:lnTo>
                  <a:lnTo>
                    <a:pt x="3897" y="3313"/>
                  </a:lnTo>
                  <a:lnTo>
                    <a:pt x="3800" y="3240"/>
                  </a:lnTo>
                  <a:lnTo>
                    <a:pt x="3702" y="3215"/>
                  </a:lnTo>
                  <a:lnTo>
                    <a:pt x="3605" y="3191"/>
                  </a:lnTo>
                  <a:lnTo>
                    <a:pt x="3605" y="3191"/>
                  </a:lnTo>
                  <a:lnTo>
                    <a:pt x="3532" y="3166"/>
                  </a:lnTo>
                  <a:lnTo>
                    <a:pt x="3434" y="3142"/>
                  </a:lnTo>
                  <a:lnTo>
                    <a:pt x="3337" y="3069"/>
                  </a:lnTo>
                  <a:lnTo>
                    <a:pt x="3240" y="2996"/>
                  </a:lnTo>
                  <a:lnTo>
                    <a:pt x="3240" y="2996"/>
                  </a:lnTo>
                  <a:lnTo>
                    <a:pt x="3167" y="2923"/>
                  </a:lnTo>
                  <a:lnTo>
                    <a:pt x="3069" y="2899"/>
                  </a:lnTo>
                  <a:lnTo>
                    <a:pt x="2996" y="2874"/>
                  </a:lnTo>
                  <a:lnTo>
                    <a:pt x="2947" y="2899"/>
                  </a:lnTo>
                  <a:lnTo>
                    <a:pt x="2947" y="2899"/>
                  </a:lnTo>
                  <a:lnTo>
                    <a:pt x="2899" y="2923"/>
                  </a:lnTo>
                  <a:lnTo>
                    <a:pt x="2826" y="2923"/>
                  </a:lnTo>
                  <a:lnTo>
                    <a:pt x="2752" y="2874"/>
                  </a:lnTo>
                  <a:lnTo>
                    <a:pt x="2655" y="2801"/>
                  </a:lnTo>
                  <a:lnTo>
                    <a:pt x="2655" y="2801"/>
                  </a:lnTo>
                  <a:lnTo>
                    <a:pt x="2582" y="2752"/>
                  </a:lnTo>
                  <a:lnTo>
                    <a:pt x="2509" y="2704"/>
                  </a:lnTo>
                  <a:lnTo>
                    <a:pt x="2436" y="2704"/>
                  </a:lnTo>
                  <a:lnTo>
                    <a:pt x="2387" y="2704"/>
                  </a:lnTo>
                  <a:lnTo>
                    <a:pt x="2387" y="2704"/>
                  </a:lnTo>
                  <a:lnTo>
                    <a:pt x="2338" y="2752"/>
                  </a:lnTo>
                  <a:lnTo>
                    <a:pt x="2265" y="2777"/>
                  </a:lnTo>
                  <a:lnTo>
                    <a:pt x="2095" y="2801"/>
                  </a:lnTo>
                  <a:lnTo>
                    <a:pt x="2095" y="2801"/>
                  </a:lnTo>
                  <a:lnTo>
                    <a:pt x="1997" y="2850"/>
                  </a:lnTo>
                  <a:lnTo>
                    <a:pt x="1851" y="2923"/>
                  </a:lnTo>
                  <a:lnTo>
                    <a:pt x="1681" y="3045"/>
                  </a:lnTo>
                  <a:lnTo>
                    <a:pt x="1535" y="3191"/>
                  </a:lnTo>
                  <a:lnTo>
                    <a:pt x="1535" y="3191"/>
                  </a:lnTo>
                  <a:lnTo>
                    <a:pt x="1364" y="3337"/>
                  </a:lnTo>
                  <a:lnTo>
                    <a:pt x="1194" y="3459"/>
                  </a:lnTo>
                  <a:lnTo>
                    <a:pt x="1072" y="3532"/>
                  </a:lnTo>
                  <a:lnTo>
                    <a:pt x="950" y="3581"/>
                  </a:lnTo>
                  <a:lnTo>
                    <a:pt x="950" y="3581"/>
                  </a:lnTo>
                  <a:lnTo>
                    <a:pt x="804" y="3532"/>
                  </a:lnTo>
                  <a:lnTo>
                    <a:pt x="731" y="3507"/>
                  </a:lnTo>
                  <a:lnTo>
                    <a:pt x="682" y="3483"/>
                  </a:lnTo>
                  <a:lnTo>
                    <a:pt x="682" y="3483"/>
                  </a:lnTo>
                  <a:lnTo>
                    <a:pt x="634" y="3434"/>
                  </a:lnTo>
                  <a:lnTo>
                    <a:pt x="609" y="3361"/>
                  </a:lnTo>
                  <a:lnTo>
                    <a:pt x="585" y="3191"/>
                  </a:lnTo>
                  <a:lnTo>
                    <a:pt x="585" y="3191"/>
                  </a:lnTo>
                  <a:lnTo>
                    <a:pt x="609" y="3020"/>
                  </a:lnTo>
                  <a:lnTo>
                    <a:pt x="634" y="2947"/>
                  </a:lnTo>
                  <a:lnTo>
                    <a:pt x="682" y="2899"/>
                  </a:lnTo>
                  <a:lnTo>
                    <a:pt x="682" y="2899"/>
                  </a:lnTo>
                  <a:lnTo>
                    <a:pt x="731" y="2874"/>
                  </a:lnTo>
                  <a:lnTo>
                    <a:pt x="853" y="2850"/>
                  </a:lnTo>
                  <a:lnTo>
                    <a:pt x="999" y="2826"/>
                  </a:lnTo>
                  <a:lnTo>
                    <a:pt x="1145" y="2801"/>
                  </a:lnTo>
                  <a:lnTo>
                    <a:pt x="1145" y="2801"/>
                  </a:lnTo>
                  <a:lnTo>
                    <a:pt x="1291" y="2801"/>
                  </a:lnTo>
                  <a:lnTo>
                    <a:pt x="1413" y="2752"/>
                  </a:lnTo>
                  <a:lnTo>
                    <a:pt x="1486" y="2704"/>
                  </a:lnTo>
                  <a:lnTo>
                    <a:pt x="1510" y="2655"/>
                  </a:lnTo>
                  <a:lnTo>
                    <a:pt x="1535" y="2631"/>
                  </a:lnTo>
                  <a:lnTo>
                    <a:pt x="1535" y="2631"/>
                  </a:lnTo>
                  <a:lnTo>
                    <a:pt x="1486" y="2460"/>
                  </a:lnTo>
                  <a:lnTo>
                    <a:pt x="1462" y="2387"/>
                  </a:lnTo>
                  <a:lnTo>
                    <a:pt x="1437" y="2338"/>
                  </a:lnTo>
                  <a:lnTo>
                    <a:pt x="1437" y="2338"/>
                  </a:lnTo>
                  <a:lnTo>
                    <a:pt x="1389" y="2290"/>
                  </a:lnTo>
                  <a:lnTo>
                    <a:pt x="1389" y="2241"/>
                  </a:lnTo>
                  <a:lnTo>
                    <a:pt x="1389" y="2192"/>
                  </a:lnTo>
                  <a:lnTo>
                    <a:pt x="1437" y="2144"/>
                  </a:lnTo>
                  <a:lnTo>
                    <a:pt x="1437" y="2144"/>
                  </a:lnTo>
                  <a:lnTo>
                    <a:pt x="1486" y="2119"/>
                  </a:lnTo>
                  <a:lnTo>
                    <a:pt x="1559" y="2070"/>
                  </a:lnTo>
                  <a:lnTo>
                    <a:pt x="1705" y="2046"/>
                  </a:lnTo>
                  <a:lnTo>
                    <a:pt x="1705" y="2046"/>
                  </a:lnTo>
                  <a:lnTo>
                    <a:pt x="1803" y="2046"/>
                  </a:lnTo>
                  <a:lnTo>
                    <a:pt x="1900" y="1997"/>
                  </a:lnTo>
                  <a:lnTo>
                    <a:pt x="1997" y="1924"/>
                  </a:lnTo>
                  <a:lnTo>
                    <a:pt x="2095" y="1851"/>
                  </a:lnTo>
                  <a:lnTo>
                    <a:pt x="2095" y="1851"/>
                  </a:lnTo>
                  <a:lnTo>
                    <a:pt x="2168" y="1778"/>
                  </a:lnTo>
                  <a:lnTo>
                    <a:pt x="2241" y="1681"/>
                  </a:lnTo>
                  <a:lnTo>
                    <a:pt x="2265" y="1559"/>
                  </a:lnTo>
                  <a:lnTo>
                    <a:pt x="2290" y="1486"/>
                  </a:lnTo>
                  <a:lnTo>
                    <a:pt x="2290" y="1486"/>
                  </a:lnTo>
                  <a:lnTo>
                    <a:pt x="2265" y="1315"/>
                  </a:lnTo>
                  <a:lnTo>
                    <a:pt x="2217" y="1242"/>
                  </a:lnTo>
                  <a:lnTo>
                    <a:pt x="2192" y="1194"/>
                  </a:lnTo>
                  <a:lnTo>
                    <a:pt x="2192" y="1194"/>
                  </a:lnTo>
                  <a:lnTo>
                    <a:pt x="2192" y="1169"/>
                  </a:lnTo>
                  <a:lnTo>
                    <a:pt x="2192" y="1121"/>
                  </a:lnTo>
                  <a:lnTo>
                    <a:pt x="2265" y="999"/>
                  </a:lnTo>
                  <a:lnTo>
                    <a:pt x="2387" y="828"/>
                  </a:lnTo>
                  <a:lnTo>
                    <a:pt x="2582" y="634"/>
                  </a:lnTo>
                  <a:lnTo>
                    <a:pt x="2582" y="634"/>
                  </a:lnTo>
                  <a:lnTo>
                    <a:pt x="2679" y="536"/>
                  </a:lnTo>
                  <a:lnTo>
                    <a:pt x="2826" y="439"/>
                  </a:lnTo>
                  <a:lnTo>
                    <a:pt x="2972" y="366"/>
                  </a:lnTo>
                  <a:lnTo>
                    <a:pt x="3142" y="293"/>
                  </a:lnTo>
                  <a:lnTo>
                    <a:pt x="3483" y="195"/>
                  </a:lnTo>
                  <a:lnTo>
                    <a:pt x="3654" y="171"/>
                  </a:lnTo>
                  <a:lnTo>
                    <a:pt x="3800" y="146"/>
                  </a:lnTo>
                  <a:lnTo>
                    <a:pt x="3800" y="146"/>
                  </a:lnTo>
                  <a:lnTo>
                    <a:pt x="4116" y="171"/>
                  </a:lnTo>
                  <a:lnTo>
                    <a:pt x="4360" y="171"/>
                  </a:lnTo>
                  <a:lnTo>
                    <a:pt x="4555" y="220"/>
                  </a:lnTo>
                  <a:lnTo>
                    <a:pt x="4652" y="244"/>
                  </a:lnTo>
                  <a:lnTo>
                    <a:pt x="4652" y="244"/>
                  </a:lnTo>
                  <a:lnTo>
                    <a:pt x="4701" y="268"/>
                  </a:lnTo>
                  <a:lnTo>
                    <a:pt x="4750" y="293"/>
                  </a:lnTo>
                  <a:lnTo>
                    <a:pt x="4798" y="268"/>
                  </a:lnTo>
                  <a:lnTo>
                    <a:pt x="4847" y="244"/>
                  </a:lnTo>
                  <a:lnTo>
                    <a:pt x="4847" y="244"/>
                  </a:lnTo>
                  <a:lnTo>
                    <a:pt x="5018" y="195"/>
                  </a:lnTo>
                  <a:lnTo>
                    <a:pt x="5407" y="122"/>
                  </a:lnTo>
                  <a:lnTo>
                    <a:pt x="5821" y="25"/>
                  </a:lnTo>
                  <a:lnTo>
                    <a:pt x="6138"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 name="Google Shape;400;p42"/>
          <p:cNvGrpSpPr/>
          <p:nvPr/>
        </p:nvGrpSpPr>
        <p:grpSpPr>
          <a:xfrm>
            <a:off x="7774171" y="4113785"/>
            <a:ext cx="353754" cy="339345"/>
            <a:chOff x="5233525" y="4954450"/>
            <a:chExt cx="538275" cy="516350"/>
          </a:xfrm>
        </p:grpSpPr>
        <p:sp>
          <p:nvSpPr>
            <p:cNvPr id="31" name="Google Shape;401;p42"/>
            <p:cNvSpPr/>
            <p:nvPr/>
          </p:nvSpPr>
          <p:spPr>
            <a:xfrm>
              <a:off x="5637825" y="4954450"/>
              <a:ext cx="89525" cy="89525"/>
            </a:xfrm>
            <a:custGeom>
              <a:avLst/>
              <a:gdLst/>
              <a:ahLst/>
              <a:cxnLst/>
              <a:rect l="l" t="t" r="r" b="b"/>
              <a:pathLst>
                <a:path w="3581" h="3581" fill="none" extrusionOk="0">
                  <a:moveTo>
                    <a:pt x="1023" y="3410"/>
                  </a:moveTo>
                  <a:lnTo>
                    <a:pt x="1023" y="3410"/>
                  </a:lnTo>
                  <a:lnTo>
                    <a:pt x="1193" y="3483"/>
                  </a:lnTo>
                  <a:lnTo>
                    <a:pt x="1388" y="3532"/>
                  </a:lnTo>
                  <a:lnTo>
                    <a:pt x="1583" y="3556"/>
                  </a:lnTo>
                  <a:lnTo>
                    <a:pt x="1778" y="3581"/>
                  </a:lnTo>
                  <a:lnTo>
                    <a:pt x="1778" y="3581"/>
                  </a:lnTo>
                  <a:lnTo>
                    <a:pt x="1973" y="3556"/>
                  </a:lnTo>
                  <a:lnTo>
                    <a:pt x="2143" y="3532"/>
                  </a:lnTo>
                  <a:lnTo>
                    <a:pt x="2314" y="3508"/>
                  </a:lnTo>
                  <a:lnTo>
                    <a:pt x="2484" y="3435"/>
                  </a:lnTo>
                  <a:lnTo>
                    <a:pt x="2630" y="3361"/>
                  </a:lnTo>
                  <a:lnTo>
                    <a:pt x="2776" y="3264"/>
                  </a:lnTo>
                  <a:lnTo>
                    <a:pt x="2923" y="3167"/>
                  </a:lnTo>
                  <a:lnTo>
                    <a:pt x="3044" y="3045"/>
                  </a:lnTo>
                  <a:lnTo>
                    <a:pt x="3166" y="2923"/>
                  </a:lnTo>
                  <a:lnTo>
                    <a:pt x="3264" y="2801"/>
                  </a:lnTo>
                  <a:lnTo>
                    <a:pt x="3361" y="2631"/>
                  </a:lnTo>
                  <a:lnTo>
                    <a:pt x="3434" y="2485"/>
                  </a:lnTo>
                  <a:lnTo>
                    <a:pt x="3483" y="2314"/>
                  </a:lnTo>
                  <a:lnTo>
                    <a:pt x="3531" y="2144"/>
                  </a:lnTo>
                  <a:lnTo>
                    <a:pt x="3556" y="1973"/>
                  </a:lnTo>
                  <a:lnTo>
                    <a:pt x="3580" y="1803"/>
                  </a:lnTo>
                  <a:lnTo>
                    <a:pt x="3580" y="1803"/>
                  </a:lnTo>
                  <a:lnTo>
                    <a:pt x="3556" y="1608"/>
                  </a:lnTo>
                  <a:lnTo>
                    <a:pt x="3531" y="1437"/>
                  </a:lnTo>
                  <a:lnTo>
                    <a:pt x="3483" y="1267"/>
                  </a:lnTo>
                  <a:lnTo>
                    <a:pt x="3434" y="1096"/>
                  </a:lnTo>
                  <a:lnTo>
                    <a:pt x="3361" y="950"/>
                  </a:lnTo>
                  <a:lnTo>
                    <a:pt x="3264" y="804"/>
                  </a:lnTo>
                  <a:lnTo>
                    <a:pt x="3166" y="658"/>
                  </a:lnTo>
                  <a:lnTo>
                    <a:pt x="3044" y="536"/>
                  </a:lnTo>
                  <a:lnTo>
                    <a:pt x="2923" y="414"/>
                  </a:lnTo>
                  <a:lnTo>
                    <a:pt x="2776" y="317"/>
                  </a:lnTo>
                  <a:lnTo>
                    <a:pt x="2630" y="220"/>
                  </a:lnTo>
                  <a:lnTo>
                    <a:pt x="2484" y="147"/>
                  </a:lnTo>
                  <a:lnTo>
                    <a:pt x="2314" y="98"/>
                  </a:lnTo>
                  <a:lnTo>
                    <a:pt x="2143" y="49"/>
                  </a:lnTo>
                  <a:lnTo>
                    <a:pt x="1973" y="25"/>
                  </a:lnTo>
                  <a:lnTo>
                    <a:pt x="1778" y="0"/>
                  </a:lnTo>
                  <a:lnTo>
                    <a:pt x="1778" y="0"/>
                  </a:lnTo>
                  <a:lnTo>
                    <a:pt x="1607" y="25"/>
                  </a:lnTo>
                  <a:lnTo>
                    <a:pt x="1437" y="49"/>
                  </a:lnTo>
                  <a:lnTo>
                    <a:pt x="1266" y="98"/>
                  </a:lnTo>
                  <a:lnTo>
                    <a:pt x="1096" y="147"/>
                  </a:lnTo>
                  <a:lnTo>
                    <a:pt x="925" y="220"/>
                  </a:lnTo>
                  <a:lnTo>
                    <a:pt x="779" y="317"/>
                  </a:lnTo>
                  <a:lnTo>
                    <a:pt x="658" y="414"/>
                  </a:lnTo>
                  <a:lnTo>
                    <a:pt x="536" y="536"/>
                  </a:lnTo>
                  <a:lnTo>
                    <a:pt x="414" y="658"/>
                  </a:lnTo>
                  <a:lnTo>
                    <a:pt x="317" y="804"/>
                  </a:lnTo>
                  <a:lnTo>
                    <a:pt x="219" y="950"/>
                  </a:lnTo>
                  <a:lnTo>
                    <a:pt x="146" y="1096"/>
                  </a:lnTo>
                  <a:lnTo>
                    <a:pt x="73" y="1267"/>
                  </a:lnTo>
                  <a:lnTo>
                    <a:pt x="49" y="1437"/>
                  </a:lnTo>
                  <a:lnTo>
                    <a:pt x="24" y="1608"/>
                  </a:lnTo>
                  <a:lnTo>
                    <a:pt x="0" y="1803"/>
                  </a:lnTo>
                  <a:lnTo>
                    <a:pt x="0" y="1803"/>
                  </a:lnTo>
                  <a:lnTo>
                    <a:pt x="24" y="2071"/>
                  </a:lnTo>
                  <a:lnTo>
                    <a:pt x="97" y="2339"/>
                  </a:lnTo>
                  <a:lnTo>
                    <a:pt x="195" y="2582"/>
                  </a:lnTo>
                  <a:lnTo>
                    <a:pt x="317" y="280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402;p42"/>
            <p:cNvSpPr/>
            <p:nvPr/>
          </p:nvSpPr>
          <p:spPr>
            <a:xfrm>
              <a:off x="5323025" y="4980625"/>
              <a:ext cx="88925" cy="88925"/>
            </a:xfrm>
            <a:custGeom>
              <a:avLst/>
              <a:gdLst/>
              <a:ahLst/>
              <a:cxnLst/>
              <a:rect l="l" t="t" r="r" b="b"/>
              <a:pathLst>
                <a:path w="3557" h="3557" fill="none" extrusionOk="0">
                  <a:moveTo>
                    <a:pt x="3191" y="2850"/>
                  </a:moveTo>
                  <a:lnTo>
                    <a:pt x="3191" y="2850"/>
                  </a:lnTo>
                  <a:lnTo>
                    <a:pt x="3313" y="2680"/>
                  </a:lnTo>
                  <a:lnTo>
                    <a:pt x="3410" y="2509"/>
                  </a:lnTo>
                  <a:lnTo>
                    <a:pt x="3483" y="2314"/>
                  </a:lnTo>
                  <a:lnTo>
                    <a:pt x="3532" y="2095"/>
                  </a:lnTo>
                  <a:lnTo>
                    <a:pt x="3532" y="2095"/>
                  </a:lnTo>
                  <a:lnTo>
                    <a:pt x="3556" y="1925"/>
                  </a:lnTo>
                  <a:lnTo>
                    <a:pt x="3556" y="1730"/>
                  </a:lnTo>
                  <a:lnTo>
                    <a:pt x="3556" y="1559"/>
                  </a:lnTo>
                  <a:lnTo>
                    <a:pt x="3508" y="1389"/>
                  </a:lnTo>
                  <a:lnTo>
                    <a:pt x="3459" y="1218"/>
                  </a:lnTo>
                  <a:lnTo>
                    <a:pt x="3410" y="1072"/>
                  </a:lnTo>
                  <a:lnTo>
                    <a:pt x="3337" y="902"/>
                  </a:lnTo>
                  <a:lnTo>
                    <a:pt x="3240" y="756"/>
                  </a:lnTo>
                  <a:lnTo>
                    <a:pt x="3142" y="634"/>
                  </a:lnTo>
                  <a:lnTo>
                    <a:pt x="3021" y="512"/>
                  </a:lnTo>
                  <a:lnTo>
                    <a:pt x="2899" y="390"/>
                  </a:lnTo>
                  <a:lnTo>
                    <a:pt x="2753" y="293"/>
                  </a:lnTo>
                  <a:lnTo>
                    <a:pt x="2606" y="196"/>
                  </a:lnTo>
                  <a:lnTo>
                    <a:pt x="2436" y="122"/>
                  </a:lnTo>
                  <a:lnTo>
                    <a:pt x="2266" y="74"/>
                  </a:lnTo>
                  <a:lnTo>
                    <a:pt x="2095" y="25"/>
                  </a:lnTo>
                  <a:lnTo>
                    <a:pt x="2095" y="25"/>
                  </a:lnTo>
                  <a:lnTo>
                    <a:pt x="1925" y="1"/>
                  </a:lnTo>
                  <a:lnTo>
                    <a:pt x="1730" y="1"/>
                  </a:lnTo>
                  <a:lnTo>
                    <a:pt x="1559" y="1"/>
                  </a:lnTo>
                  <a:lnTo>
                    <a:pt x="1389" y="25"/>
                  </a:lnTo>
                  <a:lnTo>
                    <a:pt x="1218" y="74"/>
                  </a:lnTo>
                  <a:lnTo>
                    <a:pt x="1072" y="147"/>
                  </a:lnTo>
                  <a:lnTo>
                    <a:pt x="902" y="220"/>
                  </a:lnTo>
                  <a:lnTo>
                    <a:pt x="756" y="317"/>
                  </a:lnTo>
                  <a:lnTo>
                    <a:pt x="634" y="415"/>
                  </a:lnTo>
                  <a:lnTo>
                    <a:pt x="512" y="537"/>
                  </a:lnTo>
                  <a:lnTo>
                    <a:pt x="390" y="658"/>
                  </a:lnTo>
                  <a:lnTo>
                    <a:pt x="293" y="804"/>
                  </a:lnTo>
                  <a:lnTo>
                    <a:pt x="195" y="951"/>
                  </a:lnTo>
                  <a:lnTo>
                    <a:pt x="122" y="1097"/>
                  </a:lnTo>
                  <a:lnTo>
                    <a:pt x="74" y="1267"/>
                  </a:lnTo>
                  <a:lnTo>
                    <a:pt x="25" y="1462"/>
                  </a:lnTo>
                  <a:lnTo>
                    <a:pt x="25" y="1462"/>
                  </a:lnTo>
                  <a:lnTo>
                    <a:pt x="1" y="1633"/>
                  </a:lnTo>
                  <a:lnTo>
                    <a:pt x="1" y="1803"/>
                  </a:lnTo>
                  <a:lnTo>
                    <a:pt x="1" y="1998"/>
                  </a:lnTo>
                  <a:lnTo>
                    <a:pt x="25" y="2168"/>
                  </a:lnTo>
                  <a:lnTo>
                    <a:pt x="74" y="2339"/>
                  </a:lnTo>
                  <a:lnTo>
                    <a:pt x="147" y="2485"/>
                  </a:lnTo>
                  <a:lnTo>
                    <a:pt x="220" y="2655"/>
                  </a:lnTo>
                  <a:lnTo>
                    <a:pt x="317" y="2777"/>
                  </a:lnTo>
                  <a:lnTo>
                    <a:pt x="415" y="2923"/>
                  </a:lnTo>
                  <a:lnTo>
                    <a:pt x="536" y="3045"/>
                  </a:lnTo>
                  <a:lnTo>
                    <a:pt x="658" y="3167"/>
                  </a:lnTo>
                  <a:lnTo>
                    <a:pt x="804" y="3264"/>
                  </a:lnTo>
                  <a:lnTo>
                    <a:pt x="950" y="3362"/>
                  </a:lnTo>
                  <a:lnTo>
                    <a:pt x="1096" y="3435"/>
                  </a:lnTo>
                  <a:lnTo>
                    <a:pt x="1267" y="3483"/>
                  </a:lnTo>
                  <a:lnTo>
                    <a:pt x="1462" y="3532"/>
                  </a:lnTo>
                  <a:lnTo>
                    <a:pt x="1462" y="3532"/>
                  </a:lnTo>
                  <a:lnTo>
                    <a:pt x="1705" y="3557"/>
                  </a:lnTo>
                  <a:lnTo>
                    <a:pt x="1973" y="3557"/>
                  </a:lnTo>
                  <a:lnTo>
                    <a:pt x="2217" y="3508"/>
                  </a:lnTo>
                  <a:lnTo>
                    <a:pt x="2460" y="3435"/>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403;p42"/>
            <p:cNvSpPr/>
            <p:nvPr/>
          </p:nvSpPr>
          <p:spPr>
            <a:xfrm>
              <a:off x="5233525" y="5255225"/>
              <a:ext cx="89525" cy="89525"/>
            </a:xfrm>
            <a:custGeom>
              <a:avLst/>
              <a:gdLst/>
              <a:ahLst/>
              <a:cxnLst/>
              <a:rect l="l" t="t" r="r" b="b"/>
              <a:pathLst>
                <a:path w="3581" h="3581" fill="none" extrusionOk="0">
                  <a:moveTo>
                    <a:pt x="3215" y="707"/>
                  </a:moveTo>
                  <a:lnTo>
                    <a:pt x="3215" y="707"/>
                  </a:lnTo>
                  <a:lnTo>
                    <a:pt x="3093" y="585"/>
                  </a:lnTo>
                  <a:lnTo>
                    <a:pt x="2972" y="464"/>
                  </a:lnTo>
                  <a:lnTo>
                    <a:pt x="2850" y="342"/>
                  </a:lnTo>
                  <a:lnTo>
                    <a:pt x="2679" y="244"/>
                  </a:lnTo>
                  <a:lnTo>
                    <a:pt x="2679" y="244"/>
                  </a:lnTo>
                  <a:lnTo>
                    <a:pt x="2533" y="171"/>
                  </a:lnTo>
                  <a:lnTo>
                    <a:pt x="2363" y="98"/>
                  </a:lnTo>
                  <a:lnTo>
                    <a:pt x="2192" y="50"/>
                  </a:lnTo>
                  <a:lnTo>
                    <a:pt x="2022" y="25"/>
                  </a:lnTo>
                  <a:lnTo>
                    <a:pt x="1851" y="1"/>
                  </a:lnTo>
                  <a:lnTo>
                    <a:pt x="1681" y="25"/>
                  </a:lnTo>
                  <a:lnTo>
                    <a:pt x="1510" y="25"/>
                  </a:lnTo>
                  <a:lnTo>
                    <a:pt x="1340" y="74"/>
                  </a:lnTo>
                  <a:lnTo>
                    <a:pt x="1169" y="123"/>
                  </a:lnTo>
                  <a:lnTo>
                    <a:pt x="1023" y="196"/>
                  </a:lnTo>
                  <a:lnTo>
                    <a:pt x="877" y="269"/>
                  </a:lnTo>
                  <a:lnTo>
                    <a:pt x="731" y="366"/>
                  </a:lnTo>
                  <a:lnTo>
                    <a:pt x="585" y="488"/>
                  </a:lnTo>
                  <a:lnTo>
                    <a:pt x="463" y="610"/>
                  </a:lnTo>
                  <a:lnTo>
                    <a:pt x="341" y="731"/>
                  </a:lnTo>
                  <a:lnTo>
                    <a:pt x="244" y="902"/>
                  </a:lnTo>
                  <a:lnTo>
                    <a:pt x="244" y="902"/>
                  </a:lnTo>
                  <a:lnTo>
                    <a:pt x="171" y="1048"/>
                  </a:lnTo>
                  <a:lnTo>
                    <a:pt x="98" y="1219"/>
                  </a:lnTo>
                  <a:lnTo>
                    <a:pt x="49" y="1389"/>
                  </a:lnTo>
                  <a:lnTo>
                    <a:pt x="25" y="1560"/>
                  </a:lnTo>
                  <a:lnTo>
                    <a:pt x="0" y="1730"/>
                  </a:lnTo>
                  <a:lnTo>
                    <a:pt x="0" y="1900"/>
                  </a:lnTo>
                  <a:lnTo>
                    <a:pt x="25" y="2071"/>
                  </a:lnTo>
                  <a:lnTo>
                    <a:pt x="73" y="2241"/>
                  </a:lnTo>
                  <a:lnTo>
                    <a:pt x="122" y="2412"/>
                  </a:lnTo>
                  <a:lnTo>
                    <a:pt x="195" y="2558"/>
                  </a:lnTo>
                  <a:lnTo>
                    <a:pt x="268" y="2729"/>
                  </a:lnTo>
                  <a:lnTo>
                    <a:pt x="366" y="2850"/>
                  </a:lnTo>
                  <a:lnTo>
                    <a:pt x="463" y="2996"/>
                  </a:lnTo>
                  <a:lnTo>
                    <a:pt x="609" y="3118"/>
                  </a:lnTo>
                  <a:lnTo>
                    <a:pt x="731" y="3240"/>
                  </a:lnTo>
                  <a:lnTo>
                    <a:pt x="901" y="3337"/>
                  </a:lnTo>
                  <a:lnTo>
                    <a:pt x="901" y="3337"/>
                  </a:lnTo>
                  <a:lnTo>
                    <a:pt x="1048" y="3410"/>
                  </a:lnTo>
                  <a:lnTo>
                    <a:pt x="1218" y="3484"/>
                  </a:lnTo>
                  <a:lnTo>
                    <a:pt x="1389" y="3532"/>
                  </a:lnTo>
                  <a:lnTo>
                    <a:pt x="1559" y="3557"/>
                  </a:lnTo>
                  <a:lnTo>
                    <a:pt x="1730" y="3581"/>
                  </a:lnTo>
                  <a:lnTo>
                    <a:pt x="1900" y="3581"/>
                  </a:lnTo>
                  <a:lnTo>
                    <a:pt x="2071" y="3557"/>
                  </a:lnTo>
                  <a:lnTo>
                    <a:pt x="2241" y="3508"/>
                  </a:lnTo>
                  <a:lnTo>
                    <a:pt x="2411" y="3459"/>
                  </a:lnTo>
                  <a:lnTo>
                    <a:pt x="2558" y="3410"/>
                  </a:lnTo>
                  <a:lnTo>
                    <a:pt x="2704" y="3313"/>
                  </a:lnTo>
                  <a:lnTo>
                    <a:pt x="2850" y="3216"/>
                  </a:lnTo>
                  <a:lnTo>
                    <a:pt x="2996" y="3118"/>
                  </a:lnTo>
                  <a:lnTo>
                    <a:pt x="3118" y="2996"/>
                  </a:lnTo>
                  <a:lnTo>
                    <a:pt x="3240" y="2850"/>
                  </a:lnTo>
                  <a:lnTo>
                    <a:pt x="3337" y="2704"/>
                  </a:lnTo>
                  <a:lnTo>
                    <a:pt x="3337" y="2704"/>
                  </a:lnTo>
                  <a:lnTo>
                    <a:pt x="3459" y="2412"/>
                  </a:lnTo>
                  <a:lnTo>
                    <a:pt x="3532" y="2144"/>
                  </a:lnTo>
                  <a:lnTo>
                    <a:pt x="3581" y="1852"/>
                  </a:lnTo>
                  <a:lnTo>
                    <a:pt x="3556" y="156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404;p42"/>
            <p:cNvSpPr/>
            <p:nvPr/>
          </p:nvSpPr>
          <p:spPr>
            <a:xfrm>
              <a:off x="5453325" y="5382475"/>
              <a:ext cx="88925" cy="88325"/>
            </a:xfrm>
            <a:custGeom>
              <a:avLst/>
              <a:gdLst/>
              <a:ahLst/>
              <a:cxnLst/>
              <a:rect l="l" t="t" r="r" b="b"/>
              <a:pathLst>
                <a:path w="3557" h="3533" fill="none" extrusionOk="0">
                  <a:moveTo>
                    <a:pt x="1389" y="1"/>
                  </a:moveTo>
                  <a:lnTo>
                    <a:pt x="1389" y="1"/>
                  </a:lnTo>
                  <a:lnTo>
                    <a:pt x="1194" y="50"/>
                  </a:lnTo>
                  <a:lnTo>
                    <a:pt x="999" y="147"/>
                  </a:lnTo>
                  <a:lnTo>
                    <a:pt x="804" y="245"/>
                  </a:lnTo>
                  <a:lnTo>
                    <a:pt x="634" y="366"/>
                  </a:lnTo>
                  <a:lnTo>
                    <a:pt x="634" y="366"/>
                  </a:lnTo>
                  <a:lnTo>
                    <a:pt x="488" y="488"/>
                  </a:lnTo>
                  <a:lnTo>
                    <a:pt x="390" y="634"/>
                  </a:lnTo>
                  <a:lnTo>
                    <a:pt x="268" y="780"/>
                  </a:lnTo>
                  <a:lnTo>
                    <a:pt x="195" y="926"/>
                  </a:lnTo>
                  <a:lnTo>
                    <a:pt x="122" y="1073"/>
                  </a:lnTo>
                  <a:lnTo>
                    <a:pt x="74" y="1243"/>
                  </a:lnTo>
                  <a:lnTo>
                    <a:pt x="25" y="1414"/>
                  </a:lnTo>
                  <a:lnTo>
                    <a:pt x="0" y="1584"/>
                  </a:lnTo>
                  <a:lnTo>
                    <a:pt x="0" y="1755"/>
                  </a:lnTo>
                  <a:lnTo>
                    <a:pt x="0" y="1925"/>
                  </a:lnTo>
                  <a:lnTo>
                    <a:pt x="25" y="2096"/>
                  </a:lnTo>
                  <a:lnTo>
                    <a:pt x="74" y="2266"/>
                  </a:lnTo>
                  <a:lnTo>
                    <a:pt x="122" y="2412"/>
                  </a:lnTo>
                  <a:lnTo>
                    <a:pt x="195" y="2583"/>
                  </a:lnTo>
                  <a:lnTo>
                    <a:pt x="293" y="2729"/>
                  </a:lnTo>
                  <a:lnTo>
                    <a:pt x="415" y="2875"/>
                  </a:lnTo>
                  <a:lnTo>
                    <a:pt x="415" y="2875"/>
                  </a:lnTo>
                  <a:lnTo>
                    <a:pt x="536" y="3021"/>
                  </a:lnTo>
                  <a:lnTo>
                    <a:pt x="658" y="3143"/>
                  </a:lnTo>
                  <a:lnTo>
                    <a:pt x="804" y="3240"/>
                  </a:lnTo>
                  <a:lnTo>
                    <a:pt x="950" y="3313"/>
                  </a:lnTo>
                  <a:lnTo>
                    <a:pt x="1121" y="3386"/>
                  </a:lnTo>
                  <a:lnTo>
                    <a:pt x="1267" y="3459"/>
                  </a:lnTo>
                  <a:lnTo>
                    <a:pt x="1437" y="3484"/>
                  </a:lnTo>
                  <a:lnTo>
                    <a:pt x="1608" y="3508"/>
                  </a:lnTo>
                  <a:lnTo>
                    <a:pt x="1778" y="3532"/>
                  </a:lnTo>
                  <a:lnTo>
                    <a:pt x="1949" y="3508"/>
                  </a:lnTo>
                  <a:lnTo>
                    <a:pt x="2119" y="3484"/>
                  </a:lnTo>
                  <a:lnTo>
                    <a:pt x="2290" y="3435"/>
                  </a:lnTo>
                  <a:lnTo>
                    <a:pt x="2460" y="3386"/>
                  </a:lnTo>
                  <a:lnTo>
                    <a:pt x="2606" y="3313"/>
                  </a:lnTo>
                  <a:lnTo>
                    <a:pt x="2777" y="3216"/>
                  </a:lnTo>
                  <a:lnTo>
                    <a:pt x="2923" y="3118"/>
                  </a:lnTo>
                  <a:lnTo>
                    <a:pt x="2923" y="3118"/>
                  </a:lnTo>
                  <a:lnTo>
                    <a:pt x="3045" y="2997"/>
                  </a:lnTo>
                  <a:lnTo>
                    <a:pt x="3167" y="2851"/>
                  </a:lnTo>
                  <a:lnTo>
                    <a:pt x="3264" y="2704"/>
                  </a:lnTo>
                  <a:lnTo>
                    <a:pt x="3361" y="2558"/>
                  </a:lnTo>
                  <a:lnTo>
                    <a:pt x="3435" y="2412"/>
                  </a:lnTo>
                  <a:lnTo>
                    <a:pt x="3483" y="2242"/>
                  </a:lnTo>
                  <a:lnTo>
                    <a:pt x="3532" y="2071"/>
                  </a:lnTo>
                  <a:lnTo>
                    <a:pt x="3556" y="1901"/>
                  </a:lnTo>
                  <a:lnTo>
                    <a:pt x="3556" y="1730"/>
                  </a:lnTo>
                  <a:lnTo>
                    <a:pt x="3556" y="1560"/>
                  </a:lnTo>
                  <a:lnTo>
                    <a:pt x="3532" y="1389"/>
                  </a:lnTo>
                  <a:lnTo>
                    <a:pt x="3483" y="1219"/>
                  </a:lnTo>
                  <a:lnTo>
                    <a:pt x="3410" y="1048"/>
                  </a:lnTo>
                  <a:lnTo>
                    <a:pt x="3337" y="902"/>
                  </a:lnTo>
                  <a:lnTo>
                    <a:pt x="3264" y="756"/>
                  </a:lnTo>
                  <a:lnTo>
                    <a:pt x="3142" y="610"/>
                  </a:lnTo>
                  <a:lnTo>
                    <a:pt x="3142" y="610"/>
                  </a:lnTo>
                  <a:lnTo>
                    <a:pt x="2972" y="415"/>
                  </a:lnTo>
                  <a:lnTo>
                    <a:pt x="2753" y="245"/>
                  </a:lnTo>
                  <a:lnTo>
                    <a:pt x="2533" y="123"/>
                  </a:lnTo>
                  <a:lnTo>
                    <a:pt x="2314" y="5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405;p42"/>
            <p:cNvSpPr/>
            <p:nvPr/>
          </p:nvSpPr>
          <p:spPr>
            <a:xfrm>
              <a:off x="5682875" y="5188875"/>
              <a:ext cx="88925" cy="89525"/>
            </a:xfrm>
            <a:custGeom>
              <a:avLst/>
              <a:gdLst/>
              <a:ahLst/>
              <a:cxnLst/>
              <a:rect l="l" t="t" r="r" b="b"/>
              <a:pathLst>
                <a:path w="3557" h="3581" fill="none" extrusionOk="0">
                  <a:moveTo>
                    <a:pt x="0" y="2022"/>
                  </a:moveTo>
                  <a:lnTo>
                    <a:pt x="0" y="2022"/>
                  </a:lnTo>
                  <a:lnTo>
                    <a:pt x="25" y="2216"/>
                  </a:lnTo>
                  <a:lnTo>
                    <a:pt x="98" y="2411"/>
                  </a:lnTo>
                  <a:lnTo>
                    <a:pt x="98" y="2411"/>
                  </a:lnTo>
                  <a:lnTo>
                    <a:pt x="171" y="2557"/>
                  </a:lnTo>
                  <a:lnTo>
                    <a:pt x="244" y="2728"/>
                  </a:lnTo>
                  <a:lnTo>
                    <a:pt x="341" y="2874"/>
                  </a:lnTo>
                  <a:lnTo>
                    <a:pt x="463" y="2996"/>
                  </a:lnTo>
                  <a:lnTo>
                    <a:pt x="585" y="3118"/>
                  </a:lnTo>
                  <a:lnTo>
                    <a:pt x="707" y="3239"/>
                  </a:lnTo>
                  <a:lnTo>
                    <a:pt x="853" y="3337"/>
                  </a:lnTo>
                  <a:lnTo>
                    <a:pt x="999" y="3410"/>
                  </a:lnTo>
                  <a:lnTo>
                    <a:pt x="1169" y="3483"/>
                  </a:lnTo>
                  <a:lnTo>
                    <a:pt x="1340" y="3532"/>
                  </a:lnTo>
                  <a:lnTo>
                    <a:pt x="1510" y="3556"/>
                  </a:lnTo>
                  <a:lnTo>
                    <a:pt x="1681" y="3580"/>
                  </a:lnTo>
                  <a:lnTo>
                    <a:pt x="1851" y="3580"/>
                  </a:lnTo>
                  <a:lnTo>
                    <a:pt x="2022" y="3556"/>
                  </a:lnTo>
                  <a:lnTo>
                    <a:pt x="2192" y="3532"/>
                  </a:lnTo>
                  <a:lnTo>
                    <a:pt x="2363" y="3459"/>
                  </a:lnTo>
                  <a:lnTo>
                    <a:pt x="2363" y="3459"/>
                  </a:lnTo>
                  <a:lnTo>
                    <a:pt x="2533" y="3410"/>
                  </a:lnTo>
                  <a:lnTo>
                    <a:pt x="2704" y="3312"/>
                  </a:lnTo>
                  <a:lnTo>
                    <a:pt x="2850" y="3215"/>
                  </a:lnTo>
                  <a:lnTo>
                    <a:pt x="2972" y="3093"/>
                  </a:lnTo>
                  <a:lnTo>
                    <a:pt x="3093" y="2971"/>
                  </a:lnTo>
                  <a:lnTo>
                    <a:pt x="3215" y="2850"/>
                  </a:lnTo>
                  <a:lnTo>
                    <a:pt x="3288" y="2704"/>
                  </a:lnTo>
                  <a:lnTo>
                    <a:pt x="3386" y="2557"/>
                  </a:lnTo>
                  <a:lnTo>
                    <a:pt x="3434" y="2387"/>
                  </a:lnTo>
                  <a:lnTo>
                    <a:pt x="3483" y="2216"/>
                  </a:lnTo>
                  <a:lnTo>
                    <a:pt x="3532" y="2070"/>
                  </a:lnTo>
                  <a:lnTo>
                    <a:pt x="3556" y="1875"/>
                  </a:lnTo>
                  <a:lnTo>
                    <a:pt x="3556" y="1705"/>
                  </a:lnTo>
                  <a:lnTo>
                    <a:pt x="3532" y="1534"/>
                  </a:lnTo>
                  <a:lnTo>
                    <a:pt x="3507" y="1364"/>
                  </a:lnTo>
                  <a:lnTo>
                    <a:pt x="3434" y="1194"/>
                  </a:lnTo>
                  <a:lnTo>
                    <a:pt x="3434" y="1194"/>
                  </a:lnTo>
                  <a:lnTo>
                    <a:pt x="3361" y="1023"/>
                  </a:lnTo>
                  <a:lnTo>
                    <a:pt x="3288" y="853"/>
                  </a:lnTo>
                  <a:lnTo>
                    <a:pt x="3191" y="706"/>
                  </a:lnTo>
                  <a:lnTo>
                    <a:pt x="3069" y="585"/>
                  </a:lnTo>
                  <a:lnTo>
                    <a:pt x="2947" y="463"/>
                  </a:lnTo>
                  <a:lnTo>
                    <a:pt x="2825" y="341"/>
                  </a:lnTo>
                  <a:lnTo>
                    <a:pt x="2679" y="268"/>
                  </a:lnTo>
                  <a:lnTo>
                    <a:pt x="2533" y="171"/>
                  </a:lnTo>
                  <a:lnTo>
                    <a:pt x="2363" y="122"/>
                  </a:lnTo>
                  <a:lnTo>
                    <a:pt x="2192" y="73"/>
                  </a:lnTo>
                  <a:lnTo>
                    <a:pt x="2022" y="24"/>
                  </a:lnTo>
                  <a:lnTo>
                    <a:pt x="1851" y="24"/>
                  </a:lnTo>
                  <a:lnTo>
                    <a:pt x="1681" y="0"/>
                  </a:lnTo>
                  <a:lnTo>
                    <a:pt x="1510" y="24"/>
                  </a:lnTo>
                  <a:lnTo>
                    <a:pt x="1340" y="73"/>
                  </a:lnTo>
                  <a:lnTo>
                    <a:pt x="1169" y="122"/>
                  </a:lnTo>
                  <a:lnTo>
                    <a:pt x="1169" y="122"/>
                  </a:lnTo>
                  <a:lnTo>
                    <a:pt x="974" y="195"/>
                  </a:lnTo>
                  <a:lnTo>
                    <a:pt x="804" y="292"/>
                  </a:lnTo>
                  <a:lnTo>
                    <a:pt x="658" y="390"/>
                  </a:lnTo>
                  <a:lnTo>
                    <a:pt x="512" y="512"/>
                  </a:lnTo>
                  <a:lnTo>
                    <a:pt x="390" y="658"/>
                  </a:lnTo>
                  <a:lnTo>
                    <a:pt x="293" y="804"/>
                  </a:lnTo>
                  <a:lnTo>
                    <a:pt x="195" y="950"/>
                  </a:lnTo>
                  <a:lnTo>
                    <a:pt x="122" y="112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406;p42"/>
            <p:cNvSpPr/>
            <p:nvPr/>
          </p:nvSpPr>
          <p:spPr>
            <a:xfrm>
              <a:off x="5411925" y="5110925"/>
              <a:ext cx="188775" cy="189400"/>
            </a:xfrm>
            <a:custGeom>
              <a:avLst/>
              <a:gdLst/>
              <a:ahLst/>
              <a:cxnLst/>
              <a:rect l="l" t="t" r="r" b="b"/>
              <a:pathLst>
                <a:path w="7551" h="7576" fill="none" extrusionOk="0">
                  <a:moveTo>
                    <a:pt x="0" y="3776"/>
                  </a:moveTo>
                  <a:lnTo>
                    <a:pt x="0" y="3776"/>
                  </a:lnTo>
                  <a:lnTo>
                    <a:pt x="25" y="3410"/>
                  </a:lnTo>
                  <a:lnTo>
                    <a:pt x="73" y="3021"/>
                  </a:lnTo>
                  <a:lnTo>
                    <a:pt x="171" y="2655"/>
                  </a:lnTo>
                  <a:lnTo>
                    <a:pt x="293" y="2314"/>
                  </a:lnTo>
                  <a:lnTo>
                    <a:pt x="463" y="1973"/>
                  </a:lnTo>
                  <a:lnTo>
                    <a:pt x="658" y="1681"/>
                  </a:lnTo>
                  <a:lnTo>
                    <a:pt x="877" y="1389"/>
                  </a:lnTo>
                  <a:lnTo>
                    <a:pt x="1121" y="1121"/>
                  </a:lnTo>
                  <a:lnTo>
                    <a:pt x="1389" y="877"/>
                  </a:lnTo>
                  <a:lnTo>
                    <a:pt x="1656" y="658"/>
                  </a:lnTo>
                  <a:lnTo>
                    <a:pt x="1973" y="463"/>
                  </a:lnTo>
                  <a:lnTo>
                    <a:pt x="2314" y="293"/>
                  </a:lnTo>
                  <a:lnTo>
                    <a:pt x="2655" y="171"/>
                  </a:lnTo>
                  <a:lnTo>
                    <a:pt x="3020" y="74"/>
                  </a:lnTo>
                  <a:lnTo>
                    <a:pt x="3386" y="25"/>
                  </a:lnTo>
                  <a:lnTo>
                    <a:pt x="3775" y="1"/>
                  </a:lnTo>
                  <a:lnTo>
                    <a:pt x="3775" y="1"/>
                  </a:lnTo>
                  <a:lnTo>
                    <a:pt x="4165" y="25"/>
                  </a:lnTo>
                  <a:lnTo>
                    <a:pt x="4555" y="74"/>
                  </a:lnTo>
                  <a:lnTo>
                    <a:pt x="4896" y="171"/>
                  </a:lnTo>
                  <a:lnTo>
                    <a:pt x="5261" y="293"/>
                  </a:lnTo>
                  <a:lnTo>
                    <a:pt x="5578" y="463"/>
                  </a:lnTo>
                  <a:lnTo>
                    <a:pt x="5894" y="658"/>
                  </a:lnTo>
                  <a:lnTo>
                    <a:pt x="6186" y="877"/>
                  </a:lnTo>
                  <a:lnTo>
                    <a:pt x="6454" y="1121"/>
                  </a:lnTo>
                  <a:lnTo>
                    <a:pt x="6698" y="1389"/>
                  </a:lnTo>
                  <a:lnTo>
                    <a:pt x="6917" y="1681"/>
                  </a:lnTo>
                  <a:lnTo>
                    <a:pt x="7112" y="1973"/>
                  </a:lnTo>
                  <a:lnTo>
                    <a:pt x="7258" y="2314"/>
                  </a:lnTo>
                  <a:lnTo>
                    <a:pt x="7404" y="2655"/>
                  </a:lnTo>
                  <a:lnTo>
                    <a:pt x="7477" y="3021"/>
                  </a:lnTo>
                  <a:lnTo>
                    <a:pt x="7550" y="3410"/>
                  </a:lnTo>
                  <a:lnTo>
                    <a:pt x="7550" y="3776"/>
                  </a:lnTo>
                  <a:lnTo>
                    <a:pt x="7550" y="3776"/>
                  </a:lnTo>
                  <a:lnTo>
                    <a:pt x="7550" y="4165"/>
                  </a:lnTo>
                  <a:lnTo>
                    <a:pt x="7477" y="4555"/>
                  </a:lnTo>
                  <a:lnTo>
                    <a:pt x="7404" y="4920"/>
                  </a:lnTo>
                  <a:lnTo>
                    <a:pt x="7258" y="5261"/>
                  </a:lnTo>
                  <a:lnTo>
                    <a:pt x="7112" y="5578"/>
                  </a:lnTo>
                  <a:lnTo>
                    <a:pt x="6917" y="5895"/>
                  </a:lnTo>
                  <a:lnTo>
                    <a:pt x="6698" y="6187"/>
                  </a:lnTo>
                  <a:lnTo>
                    <a:pt x="6454" y="6455"/>
                  </a:lnTo>
                  <a:lnTo>
                    <a:pt x="6186" y="6698"/>
                  </a:lnTo>
                  <a:lnTo>
                    <a:pt x="5894" y="6917"/>
                  </a:lnTo>
                  <a:lnTo>
                    <a:pt x="5578" y="7112"/>
                  </a:lnTo>
                  <a:lnTo>
                    <a:pt x="5261" y="7258"/>
                  </a:lnTo>
                  <a:lnTo>
                    <a:pt x="4896" y="7405"/>
                  </a:lnTo>
                  <a:lnTo>
                    <a:pt x="4555" y="7478"/>
                  </a:lnTo>
                  <a:lnTo>
                    <a:pt x="4165" y="7551"/>
                  </a:lnTo>
                  <a:lnTo>
                    <a:pt x="3775" y="7575"/>
                  </a:lnTo>
                  <a:lnTo>
                    <a:pt x="3775" y="7575"/>
                  </a:lnTo>
                  <a:lnTo>
                    <a:pt x="3386" y="7551"/>
                  </a:lnTo>
                  <a:lnTo>
                    <a:pt x="3020" y="7478"/>
                  </a:lnTo>
                  <a:lnTo>
                    <a:pt x="2655" y="7405"/>
                  </a:lnTo>
                  <a:lnTo>
                    <a:pt x="2314" y="7258"/>
                  </a:lnTo>
                  <a:lnTo>
                    <a:pt x="1973" y="7112"/>
                  </a:lnTo>
                  <a:lnTo>
                    <a:pt x="1656" y="6917"/>
                  </a:lnTo>
                  <a:lnTo>
                    <a:pt x="1389" y="6698"/>
                  </a:lnTo>
                  <a:lnTo>
                    <a:pt x="1121" y="6455"/>
                  </a:lnTo>
                  <a:lnTo>
                    <a:pt x="877" y="6187"/>
                  </a:lnTo>
                  <a:lnTo>
                    <a:pt x="658" y="5895"/>
                  </a:lnTo>
                  <a:lnTo>
                    <a:pt x="463" y="5578"/>
                  </a:lnTo>
                  <a:lnTo>
                    <a:pt x="293" y="5261"/>
                  </a:lnTo>
                  <a:lnTo>
                    <a:pt x="171" y="4920"/>
                  </a:lnTo>
                  <a:lnTo>
                    <a:pt x="73" y="4555"/>
                  </a:lnTo>
                  <a:lnTo>
                    <a:pt x="25" y="4165"/>
                  </a:lnTo>
                  <a:lnTo>
                    <a:pt x="0" y="3776"/>
                  </a:lnTo>
                  <a:lnTo>
                    <a:pt x="0" y="3776"/>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407;p42"/>
            <p:cNvSpPr/>
            <p:nvPr/>
          </p:nvSpPr>
          <p:spPr>
            <a:xfrm>
              <a:off x="5367475" y="5025075"/>
              <a:ext cx="81600" cy="105975"/>
            </a:xfrm>
            <a:custGeom>
              <a:avLst/>
              <a:gdLst/>
              <a:ahLst/>
              <a:cxnLst/>
              <a:rect l="l" t="t" r="r" b="b"/>
              <a:pathLst>
                <a:path w="3264" h="4239" fill="none" extrusionOk="0">
                  <a:moveTo>
                    <a:pt x="0" y="1"/>
                  </a:moveTo>
                  <a:lnTo>
                    <a:pt x="3264" y="4238"/>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408;p42"/>
            <p:cNvSpPr/>
            <p:nvPr/>
          </p:nvSpPr>
          <p:spPr>
            <a:xfrm>
              <a:off x="5567800" y="4999500"/>
              <a:ext cx="115100" cy="133975"/>
            </a:xfrm>
            <a:custGeom>
              <a:avLst/>
              <a:gdLst/>
              <a:ahLst/>
              <a:cxnLst/>
              <a:rect l="l" t="t" r="r" b="b"/>
              <a:pathLst>
                <a:path w="4604" h="5359" fill="none" extrusionOk="0">
                  <a:moveTo>
                    <a:pt x="0" y="5359"/>
                  </a:moveTo>
                  <a:lnTo>
                    <a:pt x="4603"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409;p42"/>
            <p:cNvSpPr/>
            <p:nvPr/>
          </p:nvSpPr>
          <p:spPr>
            <a:xfrm>
              <a:off x="5600075" y="5217475"/>
              <a:ext cx="127275" cy="16475"/>
            </a:xfrm>
            <a:custGeom>
              <a:avLst/>
              <a:gdLst/>
              <a:ahLst/>
              <a:cxnLst/>
              <a:rect l="l" t="t" r="r" b="b"/>
              <a:pathLst>
                <a:path w="5091" h="659" fill="none" extrusionOk="0">
                  <a:moveTo>
                    <a:pt x="5090" y="658"/>
                  </a:moveTo>
                  <a:lnTo>
                    <a:pt x="0"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10;p42"/>
            <p:cNvSpPr/>
            <p:nvPr/>
          </p:nvSpPr>
          <p:spPr>
            <a:xfrm>
              <a:off x="5497775" y="5299675"/>
              <a:ext cx="4900" cy="126675"/>
            </a:xfrm>
            <a:custGeom>
              <a:avLst/>
              <a:gdLst/>
              <a:ahLst/>
              <a:cxnLst/>
              <a:rect l="l" t="t" r="r" b="b"/>
              <a:pathLst>
                <a:path w="196" h="5067" fill="none" extrusionOk="0">
                  <a:moveTo>
                    <a:pt x="0" y="5067"/>
                  </a:moveTo>
                  <a:lnTo>
                    <a:pt x="195"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1;p42"/>
            <p:cNvSpPr/>
            <p:nvPr/>
          </p:nvSpPr>
          <p:spPr>
            <a:xfrm>
              <a:off x="5277975" y="5241825"/>
              <a:ext cx="141275" cy="58500"/>
            </a:xfrm>
            <a:custGeom>
              <a:avLst/>
              <a:gdLst/>
              <a:ahLst/>
              <a:cxnLst/>
              <a:rect l="l" t="t" r="r" b="b"/>
              <a:pathLst>
                <a:path w="5651" h="2340" fill="none" extrusionOk="0">
                  <a:moveTo>
                    <a:pt x="0" y="2339"/>
                  </a:moveTo>
                  <a:lnTo>
                    <a:pt x="565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 name="Google Shape;412;p42"/>
          <p:cNvGrpSpPr/>
          <p:nvPr/>
        </p:nvGrpSpPr>
        <p:grpSpPr>
          <a:xfrm>
            <a:off x="3880736" y="4495696"/>
            <a:ext cx="297340" cy="264167"/>
            <a:chOff x="5292575" y="3681900"/>
            <a:chExt cx="420150" cy="373275"/>
          </a:xfrm>
        </p:grpSpPr>
        <p:sp>
          <p:nvSpPr>
            <p:cNvPr id="43" name="Google Shape;413;p42"/>
            <p:cNvSpPr/>
            <p:nvPr/>
          </p:nvSpPr>
          <p:spPr>
            <a:xfrm>
              <a:off x="5292575" y="3706875"/>
              <a:ext cx="420150" cy="266700"/>
            </a:xfrm>
            <a:custGeom>
              <a:avLst/>
              <a:gdLst/>
              <a:ahLst/>
              <a:cxnLst/>
              <a:rect l="l" t="t" r="r" b="b"/>
              <a:pathLst>
                <a:path w="16806" h="10668" fill="none" extrusionOk="0">
                  <a:moveTo>
                    <a:pt x="16319" y="0"/>
                  </a:moveTo>
                  <a:lnTo>
                    <a:pt x="488" y="0"/>
                  </a:lnTo>
                  <a:lnTo>
                    <a:pt x="488" y="0"/>
                  </a:lnTo>
                  <a:lnTo>
                    <a:pt x="390" y="0"/>
                  </a:lnTo>
                  <a:lnTo>
                    <a:pt x="293" y="25"/>
                  </a:lnTo>
                  <a:lnTo>
                    <a:pt x="196" y="73"/>
                  </a:lnTo>
                  <a:lnTo>
                    <a:pt x="123" y="146"/>
                  </a:lnTo>
                  <a:lnTo>
                    <a:pt x="74" y="219"/>
                  </a:lnTo>
                  <a:lnTo>
                    <a:pt x="25" y="292"/>
                  </a:lnTo>
                  <a:lnTo>
                    <a:pt x="1" y="390"/>
                  </a:lnTo>
                  <a:lnTo>
                    <a:pt x="1" y="487"/>
                  </a:lnTo>
                  <a:lnTo>
                    <a:pt x="1" y="10181"/>
                  </a:lnTo>
                  <a:lnTo>
                    <a:pt x="1" y="10181"/>
                  </a:lnTo>
                  <a:lnTo>
                    <a:pt x="1" y="10278"/>
                  </a:lnTo>
                  <a:lnTo>
                    <a:pt x="25" y="10375"/>
                  </a:lnTo>
                  <a:lnTo>
                    <a:pt x="74" y="10448"/>
                  </a:lnTo>
                  <a:lnTo>
                    <a:pt x="123" y="10522"/>
                  </a:lnTo>
                  <a:lnTo>
                    <a:pt x="196" y="10570"/>
                  </a:lnTo>
                  <a:lnTo>
                    <a:pt x="293" y="10619"/>
                  </a:lnTo>
                  <a:lnTo>
                    <a:pt x="390" y="10643"/>
                  </a:lnTo>
                  <a:lnTo>
                    <a:pt x="488" y="10668"/>
                  </a:lnTo>
                  <a:lnTo>
                    <a:pt x="16319" y="10668"/>
                  </a:lnTo>
                  <a:lnTo>
                    <a:pt x="16319" y="10668"/>
                  </a:lnTo>
                  <a:lnTo>
                    <a:pt x="16416" y="10643"/>
                  </a:lnTo>
                  <a:lnTo>
                    <a:pt x="16513" y="10619"/>
                  </a:lnTo>
                  <a:lnTo>
                    <a:pt x="16611" y="10570"/>
                  </a:lnTo>
                  <a:lnTo>
                    <a:pt x="16684" y="10522"/>
                  </a:lnTo>
                  <a:lnTo>
                    <a:pt x="16733" y="10448"/>
                  </a:lnTo>
                  <a:lnTo>
                    <a:pt x="16781" y="10375"/>
                  </a:lnTo>
                  <a:lnTo>
                    <a:pt x="16806" y="10278"/>
                  </a:lnTo>
                  <a:lnTo>
                    <a:pt x="16806" y="10181"/>
                  </a:lnTo>
                  <a:lnTo>
                    <a:pt x="16806" y="487"/>
                  </a:lnTo>
                  <a:lnTo>
                    <a:pt x="16806" y="487"/>
                  </a:lnTo>
                  <a:lnTo>
                    <a:pt x="16806" y="390"/>
                  </a:lnTo>
                  <a:lnTo>
                    <a:pt x="16781" y="292"/>
                  </a:lnTo>
                  <a:lnTo>
                    <a:pt x="16733" y="219"/>
                  </a:lnTo>
                  <a:lnTo>
                    <a:pt x="16684" y="146"/>
                  </a:lnTo>
                  <a:lnTo>
                    <a:pt x="16611" y="73"/>
                  </a:lnTo>
                  <a:lnTo>
                    <a:pt x="16513" y="25"/>
                  </a:lnTo>
                  <a:lnTo>
                    <a:pt x="16416" y="0"/>
                  </a:lnTo>
                  <a:lnTo>
                    <a:pt x="16319" y="0"/>
                  </a:lnTo>
                  <a:lnTo>
                    <a:pt x="16319" y="0"/>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14;p42"/>
            <p:cNvSpPr/>
            <p:nvPr/>
          </p:nvSpPr>
          <p:spPr>
            <a:xfrm>
              <a:off x="5490475" y="3681900"/>
              <a:ext cx="24375" cy="25000"/>
            </a:xfrm>
            <a:custGeom>
              <a:avLst/>
              <a:gdLst/>
              <a:ahLst/>
              <a:cxnLst/>
              <a:rect l="l" t="t" r="r" b="b"/>
              <a:pathLst>
                <a:path w="975" h="1000" fill="none" extrusionOk="0">
                  <a:moveTo>
                    <a:pt x="974" y="999"/>
                  </a:moveTo>
                  <a:lnTo>
                    <a:pt x="974" y="488"/>
                  </a:lnTo>
                  <a:lnTo>
                    <a:pt x="974" y="488"/>
                  </a:lnTo>
                  <a:lnTo>
                    <a:pt x="974" y="390"/>
                  </a:lnTo>
                  <a:lnTo>
                    <a:pt x="926" y="293"/>
                  </a:lnTo>
                  <a:lnTo>
                    <a:pt x="901" y="220"/>
                  </a:lnTo>
                  <a:lnTo>
                    <a:pt x="828" y="147"/>
                  </a:lnTo>
                  <a:lnTo>
                    <a:pt x="755" y="74"/>
                  </a:lnTo>
                  <a:lnTo>
                    <a:pt x="682" y="49"/>
                  </a:lnTo>
                  <a:lnTo>
                    <a:pt x="585" y="1"/>
                  </a:lnTo>
                  <a:lnTo>
                    <a:pt x="487" y="1"/>
                  </a:lnTo>
                  <a:lnTo>
                    <a:pt x="487" y="1"/>
                  </a:lnTo>
                  <a:lnTo>
                    <a:pt x="390" y="1"/>
                  </a:lnTo>
                  <a:lnTo>
                    <a:pt x="292" y="49"/>
                  </a:lnTo>
                  <a:lnTo>
                    <a:pt x="219" y="74"/>
                  </a:lnTo>
                  <a:lnTo>
                    <a:pt x="146" y="147"/>
                  </a:lnTo>
                  <a:lnTo>
                    <a:pt x="73" y="220"/>
                  </a:lnTo>
                  <a:lnTo>
                    <a:pt x="49" y="293"/>
                  </a:lnTo>
                  <a:lnTo>
                    <a:pt x="0" y="390"/>
                  </a:lnTo>
                  <a:lnTo>
                    <a:pt x="0" y="488"/>
                  </a:lnTo>
                  <a:lnTo>
                    <a:pt x="0" y="999"/>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15;p42"/>
            <p:cNvSpPr/>
            <p:nvPr/>
          </p:nvSpPr>
          <p:spPr>
            <a:xfrm>
              <a:off x="5358350" y="3973550"/>
              <a:ext cx="60900" cy="81625"/>
            </a:xfrm>
            <a:custGeom>
              <a:avLst/>
              <a:gdLst/>
              <a:ahLst/>
              <a:cxnLst/>
              <a:rect l="l" t="t" r="r" b="b"/>
              <a:pathLst>
                <a:path w="2436" h="3265" fill="none" extrusionOk="0">
                  <a:moveTo>
                    <a:pt x="1340" y="1"/>
                  </a:moveTo>
                  <a:lnTo>
                    <a:pt x="49" y="2558"/>
                  </a:lnTo>
                  <a:lnTo>
                    <a:pt x="49" y="2558"/>
                  </a:lnTo>
                  <a:lnTo>
                    <a:pt x="24" y="2631"/>
                  </a:lnTo>
                  <a:lnTo>
                    <a:pt x="0" y="2728"/>
                  </a:lnTo>
                  <a:lnTo>
                    <a:pt x="0" y="2826"/>
                  </a:lnTo>
                  <a:lnTo>
                    <a:pt x="24" y="2923"/>
                  </a:lnTo>
                  <a:lnTo>
                    <a:pt x="73" y="2996"/>
                  </a:lnTo>
                  <a:lnTo>
                    <a:pt x="122" y="3094"/>
                  </a:lnTo>
                  <a:lnTo>
                    <a:pt x="195" y="3142"/>
                  </a:lnTo>
                  <a:lnTo>
                    <a:pt x="268" y="3215"/>
                  </a:lnTo>
                  <a:lnTo>
                    <a:pt x="268" y="3215"/>
                  </a:lnTo>
                  <a:lnTo>
                    <a:pt x="390" y="3240"/>
                  </a:lnTo>
                  <a:lnTo>
                    <a:pt x="487" y="3264"/>
                  </a:lnTo>
                  <a:lnTo>
                    <a:pt x="487" y="3264"/>
                  </a:lnTo>
                  <a:lnTo>
                    <a:pt x="633" y="3240"/>
                  </a:lnTo>
                  <a:lnTo>
                    <a:pt x="755" y="3191"/>
                  </a:lnTo>
                  <a:lnTo>
                    <a:pt x="853" y="3094"/>
                  </a:lnTo>
                  <a:lnTo>
                    <a:pt x="926" y="2996"/>
                  </a:lnTo>
                  <a:lnTo>
                    <a:pt x="2436"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16;p42"/>
            <p:cNvSpPr/>
            <p:nvPr/>
          </p:nvSpPr>
          <p:spPr>
            <a:xfrm>
              <a:off x="5586050" y="3973550"/>
              <a:ext cx="60925" cy="81625"/>
            </a:xfrm>
            <a:custGeom>
              <a:avLst/>
              <a:gdLst/>
              <a:ahLst/>
              <a:cxnLst/>
              <a:rect l="l" t="t" r="r" b="b"/>
              <a:pathLst>
                <a:path w="2437" h="3265" fill="none" extrusionOk="0">
                  <a:moveTo>
                    <a:pt x="1" y="1"/>
                  </a:moveTo>
                  <a:lnTo>
                    <a:pt x="1511" y="2996"/>
                  </a:lnTo>
                  <a:lnTo>
                    <a:pt x="1511" y="2996"/>
                  </a:lnTo>
                  <a:lnTo>
                    <a:pt x="1584" y="3094"/>
                  </a:lnTo>
                  <a:lnTo>
                    <a:pt x="1681" y="3191"/>
                  </a:lnTo>
                  <a:lnTo>
                    <a:pt x="1803" y="3240"/>
                  </a:lnTo>
                  <a:lnTo>
                    <a:pt x="1949" y="3264"/>
                  </a:lnTo>
                  <a:lnTo>
                    <a:pt x="1949" y="3264"/>
                  </a:lnTo>
                  <a:lnTo>
                    <a:pt x="2047" y="3240"/>
                  </a:lnTo>
                  <a:lnTo>
                    <a:pt x="2168" y="3215"/>
                  </a:lnTo>
                  <a:lnTo>
                    <a:pt x="2168" y="3215"/>
                  </a:lnTo>
                  <a:lnTo>
                    <a:pt x="2241" y="3142"/>
                  </a:lnTo>
                  <a:lnTo>
                    <a:pt x="2315" y="3094"/>
                  </a:lnTo>
                  <a:lnTo>
                    <a:pt x="2363" y="2996"/>
                  </a:lnTo>
                  <a:lnTo>
                    <a:pt x="2412" y="2923"/>
                  </a:lnTo>
                  <a:lnTo>
                    <a:pt x="2436" y="2826"/>
                  </a:lnTo>
                  <a:lnTo>
                    <a:pt x="2436" y="2728"/>
                  </a:lnTo>
                  <a:lnTo>
                    <a:pt x="2412" y="2631"/>
                  </a:lnTo>
                  <a:lnTo>
                    <a:pt x="2388" y="2558"/>
                  </a:lnTo>
                  <a:lnTo>
                    <a:pt x="1097"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17;p42"/>
            <p:cNvSpPr/>
            <p:nvPr/>
          </p:nvSpPr>
          <p:spPr>
            <a:xfrm>
              <a:off x="5316925" y="3731225"/>
              <a:ext cx="371450" cy="218000"/>
            </a:xfrm>
            <a:custGeom>
              <a:avLst/>
              <a:gdLst/>
              <a:ahLst/>
              <a:cxnLst/>
              <a:rect l="l" t="t" r="r" b="b"/>
              <a:pathLst>
                <a:path w="14858" h="8720" fill="none" extrusionOk="0">
                  <a:moveTo>
                    <a:pt x="1" y="0"/>
                  </a:moveTo>
                  <a:lnTo>
                    <a:pt x="1" y="8719"/>
                  </a:lnTo>
                  <a:lnTo>
                    <a:pt x="14857" y="8719"/>
                  </a:lnTo>
                  <a:lnTo>
                    <a:pt x="14857" y="0"/>
                  </a:lnTo>
                  <a:lnTo>
                    <a:pt x="1" y="0"/>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18;p42"/>
            <p:cNvSpPr/>
            <p:nvPr/>
          </p:nvSpPr>
          <p:spPr>
            <a:xfrm>
              <a:off x="5380250" y="3784800"/>
              <a:ext cx="230200" cy="115725"/>
            </a:xfrm>
            <a:custGeom>
              <a:avLst/>
              <a:gdLst/>
              <a:ahLst/>
              <a:cxnLst/>
              <a:rect l="l" t="t" r="r" b="b"/>
              <a:pathLst>
                <a:path w="9208" h="4629" fill="none" extrusionOk="0">
                  <a:moveTo>
                    <a:pt x="9207" y="1"/>
                  </a:moveTo>
                  <a:lnTo>
                    <a:pt x="5213" y="3995"/>
                  </a:lnTo>
                  <a:lnTo>
                    <a:pt x="5213" y="3995"/>
                  </a:lnTo>
                  <a:lnTo>
                    <a:pt x="5140" y="4044"/>
                  </a:lnTo>
                  <a:lnTo>
                    <a:pt x="5067" y="4092"/>
                  </a:lnTo>
                  <a:lnTo>
                    <a:pt x="4969" y="4117"/>
                  </a:lnTo>
                  <a:lnTo>
                    <a:pt x="4872" y="4141"/>
                  </a:lnTo>
                  <a:lnTo>
                    <a:pt x="4774" y="4117"/>
                  </a:lnTo>
                  <a:lnTo>
                    <a:pt x="4677" y="4092"/>
                  </a:lnTo>
                  <a:lnTo>
                    <a:pt x="4604" y="4044"/>
                  </a:lnTo>
                  <a:lnTo>
                    <a:pt x="4531" y="3995"/>
                  </a:lnTo>
                  <a:lnTo>
                    <a:pt x="2582" y="2046"/>
                  </a:lnTo>
                  <a:lnTo>
                    <a:pt x="1" y="4628"/>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19;p42"/>
            <p:cNvSpPr/>
            <p:nvPr/>
          </p:nvSpPr>
          <p:spPr>
            <a:xfrm>
              <a:off x="5547700" y="3779925"/>
              <a:ext cx="68825" cy="68825"/>
            </a:xfrm>
            <a:custGeom>
              <a:avLst/>
              <a:gdLst/>
              <a:ahLst/>
              <a:cxnLst/>
              <a:rect l="l" t="t" r="r" b="b"/>
              <a:pathLst>
                <a:path w="2753" h="2753" fill="none" extrusionOk="0">
                  <a:moveTo>
                    <a:pt x="0" y="1"/>
                  </a:moveTo>
                  <a:lnTo>
                    <a:pt x="2265" y="1"/>
                  </a:lnTo>
                  <a:lnTo>
                    <a:pt x="2265" y="1"/>
                  </a:lnTo>
                  <a:lnTo>
                    <a:pt x="2363" y="1"/>
                  </a:lnTo>
                  <a:lnTo>
                    <a:pt x="2460" y="25"/>
                  </a:lnTo>
                  <a:lnTo>
                    <a:pt x="2533" y="74"/>
                  </a:lnTo>
                  <a:lnTo>
                    <a:pt x="2606" y="147"/>
                  </a:lnTo>
                  <a:lnTo>
                    <a:pt x="2680" y="220"/>
                  </a:lnTo>
                  <a:lnTo>
                    <a:pt x="2728" y="293"/>
                  </a:lnTo>
                  <a:lnTo>
                    <a:pt x="2753" y="390"/>
                  </a:lnTo>
                  <a:lnTo>
                    <a:pt x="2753" y="488"/>
                  </a:lnTo>
                  <a:lnTo>
                    <a:pt x="2753" y="275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48524592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3079531" y="1244080"/>
            <a:ext cx="3048000" cy="2044500"/>
          </a:xfrm>
        </p:spPr>
        <p:txBody>
          <a:bodyPr/>
          <a:lstStyle/>
          <a:p>
            <a:r>
              <a:rPr lang="es-MX" dirty="0" smtClean="0"/>
              <a:t>INTRODUCCIÓN A LA SEGURIDAD INFORMÁTICA</a:t>
            </a:r>
            <a:endParaRPr lang="es-EC" dirty="0"/>
          </a:p>
        </p:txBody>
      </p:sp>
      <p:pic>
        <p:nvPicPr>
          <p:cNvPr id="4" name="Imagen 3"/>
          <p:cNvPicPr/>
          <p:nvPr/>
        </p:nvPicPr>
        <p:blipFill>
          <a:blip r:embed="rId2">
            <a:extLst>
              <a:ext uri="{28A0092B-C50C-407E-A947-70E740481C1C}">
                <a14:useLocalDpi xmlns:a14="http://schemas.microsoft.com/office/drawing/2010/main" val="0"/>
              </a:ext>
            </a:extLst>
          </a:blip>
          <a:srcRect/>
          <a:stretch>
            <a:fillRect/>
          </a:stretch>
        </p:blipFill>
        <p:spPr bwMode="auto">
          <a:xfrm>
            <a:off x="8144200" y="-21020"/>
            <a:ext cx="1041840" cy="945931"/>
          </a:xfrm>
          <a:prstGeom prst="rect">
            <a:avLst/>
          </a:prstGeom>
          <a:noFill/>
          <a:ln>
            <a:noFill/>
          </a:ln>
        </p:spPr>
      </p:pic>
      <p:pic>
        <p:nvPicPr>
          <p:cNvPr id="3074" name="Picture 2" descr="Resultado de imagen para PLATZI PNG"/>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540499" y="385426"/>
            <a:ext cx="2875363" cy="135798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6" name="Picture 4" descr="Resultado de imagen para platzi CURSO DE INTRODUCCION ALA SEGURIDAD INFORMÃTICA"/>
          <p:cNvPicPr>
            <a:picLocks noChangeAspect="1" noChangeArrowheads="1"/>
          </p:cNvPicPr>
          <p:nvPr/>
        </p:nvPicPr>
        <p:blipFill rotWithShape="1">
          <a:blip r:embed="rId4">
            <a:extLst>
              <a:ext uri="{28A0092B-C50C-407E-A947-70E740481C1C}">
                <a14:useLocalDpi xmlns:a14="http://schemas.microsoft.com/office/drawing/2010/main" val="0"/>
              </a:ext>
            </a:extLst>
          </a:blip>
          <a:srcRect l="9672" t="30147" r="67830" b="26796"/>
          <a:stretch/>
        </p:blipFill>
        <p:spPr bwMode="auto">
          <a:xfrm>
            <a:off x="3862551" y="3406254"/>
            <a:ext cx="1481960" cy="1481960"/>
          </a:xfrm>
          <a:prstGeom prst="ellipse">
            <a:avLst/>
          </a:prstGeom>
          <a:noFill/>
          <a:extLst>
            <a:ext uri="{909E8E84-426E-40DD-AFC4-6F175D3DCCD1}">
              <a14:hiddenFill xmlns:a14="http://schemas.microsoft.com/office/drawing/2010/main">
                <a:solidFill>
                  <a:srgbClr val="FFFFFF"/>
                </a:solidFill>
              </a14:hiddenFill>
            </a:ext>
          </a:extLst>
        </p:spPr>
      </p:pic>
      <p:pic>
        <p:nvPicPr>
          <p:cNvPr id="7" name="Picture 4" descr="Resultado de imagen para platzi CURSO DE INTRODUCCION ALA SEGURIDAD INFORMÃTICA"/>
          <p:cNvPicPr>
            <a:picLocks noChangeAspect="1" noChangeArrowheads="1"/>
          </p:cNvPicPr>
          <p:nvPr/>
        </p:nvPicPr>
        <p:blipFill rotWithShape="1">
          <a:blip r:embed="rId4">
            <a:extLst>
              <a:ext uri="{28A0092B-C50C-407E-A947-70E740481C1C}">
                <a14:useLocalDpi xmlns:a14="http://schemas.microsoft.com/office/drawing/2010/main" val="0"/>
              </a:ext>
            </a:extLst>
          </a:blip>
          <a:srcRect l="81951" t="4496" r="2612" b="85427"/>
          <a:stretch/>
        </p:blipFill>
        <p:spPr bwMode="auto">
          <a:xfrm>
            <a:off x="0" y="4759863"/>
            <a:ext cx="1124607" cy="383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133715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51"/>
        <p:cNvGrpSpPr/>
        <p:nvPr/>
      </p:nvGrpSpPr>
      <p:grpSpPr>
        <a:xfrm>
          <a:off x="0" y="0"/>
          <a:ext cx="0" cy="0"/>
          <a:chOff x="0" y="0"/>
          <a:chExt cx="0" cy="0"/>
        </a:xfrm>
      </p:grpSpPr>
      <p:sp>
        <p:nvSpPr>
          <p:cNvPr id="352" name="Google Shape;352;p41"/>
          <p:cNvSpPr txBox="1">
            <a:spLocks noGrp="1"/>
          </p:cNvSpPr>
          <p:nvPr>
            <p:ph type="title"/>
          </p:nvPr>
        </p:nvSpPr>
        <p:spPr>
          <a:xfrm>
            <a:off x="1190100" y="144719"/>
            <a:ext cx="6763800" cy="503100"/>
          </a:xfrm>
          <a:prstGeom prst="rect">
            <a:avLst/>
          </a:prstGeom>
        </p:spPr>
        <p:txBody>
          <a:bodyPr spcFirstLastPara="1" wrap="square" lIns="91425" tIns="91425" rIns="91425" bIns="91425" anchor="t" anchorCtr="0">
            <a:noAutofit/>
          </a:bodyPr>
          <a:lstStyle/>
          <a:p>
            <a:r>
              <a:rPr lang="es-MX" dirty="0">
                <a:solidFill>
                  <a:schemeClr val="bg1"/>
                </a:solidFill>
                <a:latin typeface="Muli" panose="020B0604020202020204" charset="0"/>
              </a:rPr>
              <a:t>Recomendaciones para la atención y manejo de incidentes de seguridad</a:t>
            </a:r>
            <a:endParaRPr lang="es-EC" dirty="0">
              <a:solidFill>
                <a:schemeClr val="bg1"/>
              </a:solidFill>
              <a:latin typeface="Muli" panose="020B0604020202020204" charset="0"/>
            </a:endParaRPr>
          </a:p>
        </p:txBody>
      </p:sp>
      <p:sp>
        <p:nvSpPr>
          <p:cNvPr id="353" name="Google Shape;353;p41"/>
          <p:cNvSpPr txBox="1"/>
          <p:nvPr/>
        </p:nvSpPr>
        <p:spPr>
          <a:xfrm>
            <a:off x="346842" y="1239397"/>
            <a:ext cx="4046482" cy="3605047"/>
          </a:xfrm>
          <a:prstGeom prst="rect">
            <a:avLst/>
          </a:prstGeom>
          <a:noFill/>
          <a:ln w="114300" cap="rnd" cmpd="sng">
            <a:solidFill>
              <a:srgbClr val="00B2FF"/>
            </a:solidFill>
            <a:prstDash val="solid"/>
            <a:miter lim="8000"/>
            <a:headEnd type="none" w="sm" len="sm"/>
            <a:tailEnd type="none" w="sm" len="sm"/>
          </a:ln>
        </p:spPr>
        <p:txBody>
          <a:bodyPr spcFirstLastPara="1" wrap="square" lIns="91425" tIns="91425" rIns="91425" bIns="91425" anchor="ctr" anchorCtr="0">
            <a:noAutofit/>
          </a:bodyPr>
          <a:lstStyle/>
          <a:p>
            <a:pPr algn="ctr"/>
            <a:r>
              <a:rPr lang="es-MX" sz="2400" b="1" dirty="0"/>
              <a:t>Fase 6: Contención, Resolución y Recuperación</a:t>
            </a:r>
            <a:r>
              <a:rPr lang="es-MX" sz="2400" dirty="0"/>
              <a:t/>
            </a:r>
            <a:br>
              <a:rPr lang="es-MX" sz="2400" dirty="0"/>
            </a:br>
            <a:r>
              <a:rPr lang="es-MX" sz="1100" dirty="0"/>
              <a:t>Esta fase es la encargada de evitar que el incidente afecte más infraestructura tecnológica de la que afectó inicialmente, por ejemplo si es un ataque informático deberás aislar de la red corporativa el equipo o equipos involucrados, así evitarás que sean afectados otros segmentos de la red.</a:t>
            </a:r>
          </a:p>
          <a:p>
            <a:pPr algn="ctr"/>
            <a:r>
              <a:rPr lang="es-MX" sz="1100" dirty="0"/>
              <a:t>Después de que el incidente ha sido contenido se debe realizar una erradicación y eliminación de cualquier rastro dejado por el incidente como código malicioso y posteriormente se procede a la recuperación a través de la restauración de los sistemas y/o servicios afectados para lo cual el administrador de TI o quien haga sus veces deben restablecer la funcionalidad de los sistemas afectados, y realizar un endurecimiento del sistema que permita prevenir incidentes similares en el futuro.</a:t>
            </a:r>
          </a:p>
        </p:txBody>
      </p:sp>
      <p:sp>
        <p:nvSpPr>
          <p:cNvPr id="358" name="Google Shape;358;p41"/>
          <p:cNvSpPr txBox="1">
            <a:spLocks noGrp="1"/>
          </p:cNvSpPr>
          <p:nvPr>
            <p:ph type="sldNum" idx="12"/>
          </p:nvPr>
        </p:nvSpPr>
        <p:spPr>
          <a:xfrm>
            <a:off x="4297659" y="4749851"/>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30</a:t>
            </a:fld>
            <a:endParaRPr/>
          </a:p>
        </p:txBody>
      </p:sp>
      <p:sp>
        <p:nvSpPr>
          <p:cNvPr id="9" name="Google Shape;353;p41"/>
          <p:cNvSpPr txBox="1"/>
          <p:nvPr/>
        </p:nvSpPr>
        <p:spPr>
          <a:xfrm>
            <a:off x="4816342" y="1255946"/>
            <a:ext cx="4046482" cy="3605047"/>
          </a:xfrm>
          <a:prstGeom prst="rect">
            <a:avLst/>
          </a:prstGeom>
          <a:noFill/>
          <a:ln w="114300" cap="rnd" cmpd="sng">
            <a:solidFill>
              <a:srgbClr val="00B2FF"/>
            </a:solidFill>
            <a:prstDash val="solid"/>
            <a:miter lim="8000"/>
            <a:headEnd type="none" w="sm" len="sm"/>
            <a:tailEnd type="none" w="sm" len="sm"/>
          </a:ln>
        </p:spPr>
        <p:txBody>
          <a:bodyPr spcFirstLastPara="1" wrap="square" lIns="91425" tIns="91425" rIns="91425" bIns="91425" anchor="ctr" anchorCtr="0">
            <a:noAutofit/>
          </a:bodyPr>
          <a:lstStyle/>
          <a:p>
            <a:pPr algn="ctr"/>
            <a:r>
              <a:rPr lang="es-MX" sz="2400" b="1" dirty="0"/>
              <a:t>Fase 7: Acciones Posteriores al Cierre</a:t>
            </a:r>
            <a:r>
              <a:rPr lang="es-MX" sz="2400" dirty="0"/>
              <a:t/>
            </a:r>
            <a:br>
              <a:rPr lang="es-MX" sz="2400" dirty="0"/>
            </a:br>
            <a:r>
              <a:rPr lang="es-MX" sz="1600" dirty="0"/>
              <a:t>Esta fase básicamente se compone de actividades como el reporte apropiado del incidente, la generación de lecciones aprendidas, del establecimiento de medidas tecnológicas, disciplinarias y penales (de ser necesarias) así como el registro en la base de conocimiento para alimentar los indicadores.</a:t>
            </a:r>
            <a:endParaRPr lang="es-MX" sz="1000" dirty="0"/>
          </a:p>
        </p:txBody>
      </p:sp>
      <p:pic>
        <p:nvPicPr>
          <p:cNvPr id="10" name="Imagen 9"/>
          <p:cNvPicPr/>
          <p:nvPr/>
        </p:nvPicPr>
        <p:blipFill>
          <a:blip r:embed="rId4">
            <a:extLst>
              <a:ext uri="{28A0092B-C50C-407E-A947-70E740481C1C}">
                <a14:useLocalDpi xmlns:a14="http://schemas.microsoft.com/office/drawing/2010/main" val="0"/>
              </a:ext>
            </a:extLst>
          </a:blip>
          <a:srcRect/>
          <a:stretch>
            <a:fillRect/>
          </a:stretch>
        </p:blipFill>
        <p:spPr bwMode="auto">
          <a:xfrm>
            <a:off x="8424989" y="0"/>
            <a:ext cx="758062" cy="693682"/>
          </a:xfrm>
          <a:prstGeom prst="rect">
            <a:avLst/>
          </a:prstGeom>
          <a:noFill/>
          <a:ln>
            <a:noFill/>
          </a:ln>
        </p:spPr>
      </p:pic>
      <p:pic>
        <p:nvPicPr>
          <p:cNvPr id="11" name="Picture 4" descr="Resultado de imagen para platzi CURSO DE INTRODUCCION ALA SEGURIDAD INFORMÃTICA"/>
          <p:cNvPicPr>
            <a:picLocks noChangeAspect="1" noChangeArrowheads="1"/>
          </p:cNvPicPr>
          <p:nvPr/>
        </p:nvPicPr>
        <p:blipFill rotWithShape="1">
          <a:blip r:embed="rId5">
            <a:extLst>
              <a:ext uri="{28A0092B-C50C-407E-A947-70E740481C1C}">
                <a14:useLocalDpi xmlns:a14="http://schemas.microsoft.com/office/drawing/2010/main" val="0"/>
              </a:ext>
            </a:extLst>
          </a:blip>
          <a:srcRect l="9672" t="30147" r="67830" b="26796"/>
          <a:stretch/>
        </p:blipFill>
        <p:spPr bwMode="auto">
          <a:xfrm>
            <a:off x="0" y="0"/>
            <a:ext cx="536029" cy="536029"/>
          </a:xfrm>
          <a:prstGeom prst="ellipse">
            <a:avLst/>
          </a:prstGeom>
          <a:noFill/>
          <a:extLst>
            <a:ext uri="{909E8E84-426E-40DD-AFC4-6F175D3DCCD1}">
              <a14:hiddenFill xmlns:a14="http://schemas.microsoft.com/office/drawing/2010/main">
                <a:solidFill>
                  <a:srgbClr val="FFFFFF"/>
                </a:solidFill>
              </a14:hiddenFill>
            </a:ext>
          </a:extLst>
        </p:spPr>
      </p:pic>
      <p:pic>
        <p:nvPicPr>
          <p:cNvPr id="12" name="Picture 4" descr="Resultado de imagen para platzi CURSO DE INTRODUCCION ALA SEGURIDAD INFORMÃTICA"/>
          <p:cNvPicPr>
            <a:picLocks noChangeAspect="1" noChangeArrowheads="1"/>
          </p:cNvPicPr>
          <p:nvPr/>
        </p:nvPicPr>
        <p:blipFill rotWithShape="1">
          <a:blip r:embed="rId5">
            <a:extLst>
              <a:ext uri="{28A0092B-C50C-407E-A947-70E740481C1C}">
                <a14:useLocalDpi xmlns:a14="http://schemas.microsoft.com/office/drawing/2010/main" val="0"/>
              </a:ext>
            </a:extLst>
          </a:blip>
          <a:srcRect l="81951" t="4496" r="2612" b="85427"/>
          <a:stretch/>
        </p:blipFill>
        <p:spPr bwMode="auto">
          <a:xfrm>
            <a:off x="0" y="4759863"/>
            <a:ext cx="1124607" cy="383587"/>
          </a:xfrm>
          <a:prstGeom prst="rect">
            <a:avLst/>
          </a:prstGeom>
          <a:noFill/>
          <a:extLst>
            <a:ext uri="{909E8E84-426E-40DD-AFC4-6F175D3DCCD1}">
              <a14:hiddenFill xmlns:a14="http://schemas.microsoft.com/office/drawing/2010/main">
                <a:solidFill>
                  <a:srgbClr val="FFFFFF"/>
                </a:solidFill>
              </a14:hiddenFill>
            </a:ext>
          </a:extLst>
        </p:spPr>
      </p:pic>
      <p:grpSp>
        <p:nvGrpSpPr>
          <p:cNvPr id="23" name="Google Shape;384;p42"/>
          <p:cNvGrpSpPr/>
          <p:nvPr/>
        </p:nvGrpSpPr>
        <p:grpSpPr>
          <a:xfrm>
            <a:off x="7448737" y="4293066"/>
            <a:ext cx="307340" cy="307340"/>
            <a:chOff x="5941025" y="3634400"/>
            <a:chExt cx="467650" cy="467650"/>
          </a:xfrm>
        </p:grpSpPr>
        <p:sp>
          <p:nvSpPr>
            <p:cNvPr id="24" name="Google Shape;385;p42"/>
            <p:cNvSpPr/>
            <p:nvPr/>
          </p:nvSpPr>
          <p:spPr>
            <a:xfrm>
              <a:off x="5941025" y="3634400"/>
              <a:ext cx="467650" cy="467650"/>
            </a:xfrm>
            <a:custGeom>
              <a:avLst/>
              <a:gdLst/>
              <a:ahLst/>
              <a:cxnLst/>
              <a:rect l="l" t="t" r="r" b="b"/>
              <a:pathLst>
                <a:path w="18706" h="18706" fill="none" extrusionOk="0">
                  <a:moveTo>
                    <a:pt x="9353" y="1"/>
                  </a:moveTo>
                  <a:lnTo>
                    <a:pt x="9353" y="1"/>
                  </a:lnTo>
                  <a:lnTo>
                    <a:pt x="8866" y="25"/>
                  </a:lnTo>
                  <a:lnTo>
                    <a:pt x="8403" y="50"/>
                  </a:lnTo>
                  <a:lnTo>
                    <a:pt x="7940" y="123"/>
                  </a:lnTo>
                  <a:lnTo>
                    <a:pt x="7478" y="196"/>
                  </a:lnTo>
                  <a:lnTo>
                    <a:pt x="7015" y="293"/>
                  </a:lnTo>
                  <a:lnTo>
                    <a:pt x="6577" y="439"/>
                  </a:lnTo>
                  <a:lnTo>
                    <a:pt x="6138" y="585"/>
                  </a:lnTo>
                  <a:lnTo>
                    <a:pt x="5724" y="732"/>
                  </a:lnTo>
                  <a:lnTo>
                    <a:pt x="5310" y="926"/>
                  </a:lnTo>
                  <a:lnTo>
                    <a:pt x="4896" y="1146"/>
                  </a:lnTo>
                  <a:lnTo>
                    <a:pt x="4506" y="1365"/>
                  </a:lnTo>
                  <a:lnTo>
                    <a:pt x="4117" y="1608"/>
                  </a:lnTo>
                  <a:lnTo>
                    <a:pt x="3751" y="1876"/>
                  </a:lnTo>
                  <a:lnTo>
                    <a:pt x="3410" y="2144"/>
                  </a:lnTo>
                  <a:lnTo>
                    <a:pt x="3069" y="2436"/>
                  </a:lnTo>
                  <a:lnTo>
                    <a:pt x="2753" y="2753"/>
                  </a:lnTo>
                  <a:lnTo>
                    <a:pt x="2436" y="3070"/>
                  </a:lnTo>
                  <a:lnTo>
                    <a:pt x="2144" y="3411"/>
                  </a:lnTo>
                  <a:lnTo>
                    <a:pt x="1876" y="3752"/>
                  </a:lnTo>
                  <a:lnTo>
                    <a:pt x="1608" y="4117"/>
                  </a:lnTo>
                  <a:lnTo>
                    <a:pt x="1365" y="4507"/>
                  </a:lnTo>
                  <a:lnTo>
                    <a:pt x="1145" y="4896"/>
                  </a:lnTo>
                  <a:lnTo>
                    <a:pt x="926" y="5310"/>
                  </a:lnTo>
                  <a:lnTo>
                    <a:pt x="731" y="5724"/>
                  </a:lnTo>
                  <a:lnTo>
                    <a:pt x="585" y="6138"/>
                  </a:lnTo>
                  <a:lnTo>
                    <a:pt x="439" y="6577"/>
                  </a:lnTo>
                  <a:lnTo>
                    <a:pt x="293" y="7015"/>
                  </a:lnTo>
                  <a:lnTo>
                    <a:pt x="196" y="7478"/>
                  </a:lnTo>
                  <a:lnTo>
                    <a:pt x="123" y="7941"/>
                  </a:lnTo>
                  <a:lnTo>
                    <a:pt x="49" y="8403"/>
                  </a:lnTo>
                  <a:lnTo>
                    <a:pt x="25" y="8866"/>
                  </a:lnTo>
                  <a:lnTo>
                    <a:pt x="1" y="9353"/>
                  </a:lnTo>
                  <a:lnTo>
                    <a:pt x="1" y="9353"/>
                  </a:lnTo>
                  <a:lnTo>
                    <a:pt x="25" y="9840"/>
                  </a:lnTo>
                  <a:lnTo>
                    <a:pt x="49" y="10303"/>
                  </a:lnTo>
                  <a:lnTo>
                    <a:pt x="123" y="10766"/>
                  </a:lnTo>
                  <a:lnTo>
                    <a:pt x="196" y="11229"/>
                  </a:lnTo>
                  <a:lnTo>
                    <a:pt x="293" y="11691"/>
                  </a:lnTo>
                  <a:lnTo>
                    <a:pt x="439" y="12130"/>
                  </a:lnTo>
                  <a:lnTo>
                    <a:pt x="585" y="12568"/>
                  </a:lnTo>
                  <a:lnTo>
                    <a:pt x="731" y="12982"/>
                  </a:lnTo>
                  <a:lnTo>
                    <a:pt x="926" y="13396"/>
                  </a:lnTo>
                  <a:lnTo>
                    <a:pt x="1145" y="13810"/>
                  </a:lnTo>
                  <a:lnTo>
                    <a:pt x="1365" y="14200"/>
                  </a:lnTo>
                  <a:lnTo>
                    <a:pt x="1608" y="14590"/>
                  </a:lnTo>
                  <a:lnTo>
                    <a:pt x="1876" y="14955"/>
                  </a:lnTo>
                  <a:lnTo>
                    <a:pt x="2144" y="15296"/>
                  </a:lnTo>
                  <a:lnTo>
                    <a:pt x="2436" y="15637"/>
                  </a:lnTo>
                  <a:lnTo>
                    <a:pt x="2753" y="15953"/>
                  </a:lnTo>
                  <a:lnTo>
                    <a:pt x="3069" y="16270"/>
                  </a:lnTo>
                  <a:lnTo>
                    <a:pt x="3410" y="16562"/>
                  </a:lnTo>
                  <a:lnTo>
                    <a:pt x="3751" y="16830"/>
                  </a:lnTo>
                  <a:lnTo>
                    <a:pt x="4117" y="17098"/>
                  </a:lnTo>
                  <a:lnTo>
                    <a:pt x="4506" y="17342"/>
                  </a:lnTo>
                  <a:lnTo>
                    <a:pt x="4896" y="17561"/>
                  </a:lnTo>
                  <a:lnTo>
                    <a:pt x="5310" y="17780"/>
                  </a:lnTo>
                  <a:lnTo>
                    <a:pt x="5724" y="17975"/>
                  </a:lnTo>
                  <a:lnTo>
                    <a:pt x="6138" y="18121"/>
                  </a:lnTo>
                  <a:lnTo>
                    <a:pt x="6577" y="18267"/>
                  </a:lnTo>
                  <a:lnTo>
                    <a:pt x="7015" y="18413"/>
                  </a:lnTo>
                  <a:lnTo>
                    <a:pt x="7478" y="18511"/>
                  </a:lnTo>
                  <a:lnTo>
                    <a:pt x="7940" y="18584"/>
                  </a:lnTo>
                  <a:lnTo>
                    <a:pt x="8403" y="18657"/>
                  </a:lnTo>
                  <a:lnTo>
                    <a:pt x="8866" y="18681"/>
                  </a:lnTo>
                  <a:lnTo>
                    <a:pt x="9353" y="18706"/>
                  </a:lnTo>
                  <a:lnTo>
                    <a:pt x="9353" y="18706"/>
                  </a:lnTo>
                  <a:lnTo>
                    <a:pt x="9840" y="18681"/>
                  </a:lnTo>
                  <a:lnTo>
                    <a:pt x="10303" y="18657"/>
                  </a:lnTo>
                  <a:lnTo>
                    <a:pt x="10766" y="18584"/>
                  </a:lnTo>
                  <a:lnTo>
                    <a:pt x="11228" y="18511"/>
                  </a:lnTo>
                  <a:lnTo>
                    <a:pt x="11691" y="18413"/>
                  </a:lnTo>
                  <a:lnTo>
                    <a:pt x="12130" y="18267"/>
                  </a:lnTo>
                  <a:lnTo>
                    <a:pt x="12568" y="18121"/>
                  </a:lnTo>
                  <a:lnTo>
                    <a:pt x="12982" y="17975"/>
                  </a:lnTo>
                  <a:lnTo>
                    <a:pt x="13396" y="17780"/>
                  </a:lnTo>
                  <a:lnTo>
                    <a:pt x="13810" y="17561"/>
                  </a:lnTo>
                  <a:lnTo>
                    <a:pt x="14200" y="17342"/>
                  </a:lnTo>
                  <a:lnTo>
                    <a:pt x="14589" y="17098"/>
                  </a:lnTo>
                  <a:lnTo>
                    <a:pt x="14955" y="16830"/>
                  </a:lnTo>
                  <a:lnTo>
                    <a:pt x="15296" y="16562"/>
                  </a:lnTo>
                  <a:lnTo>
                    <a:pt x="15637" y="16270"/>
                  </a:lnTo>
                  <a:lnTo>
                    <a:pt x="15953" y="15953"/>
                  </a:lnTo>
                  <a:lnTo>
                    <a:pt x="16270" y="15637"/>
                  </a:lnTo>
                  <a:lnTo>
                    <a:pt x="16562" y="15296"/>
                  </a:lnTo>
                  <a:lnTo>
                    <a:pt x="16830" y="14955"/>
                  </a:lnTo>
                  <a:lnTo>
                    <a:pt x="17098" y="14590"/>
                  </a:lnTo>
                  <a:lnTo>
                    <a:pt x="17341" y="14200"/>
                  </a:lnTo>
                  <a:lnTo>
                    <a:pt x="17561" y="13810"/>
                  </a:lnTo>
                  <a:lnTo>
                    <a:pt x="17780" y="13396"/>
                  </a:lnTo>
                  <a:lnTo>
                    <a:pt x="17975" y="12982"/>
                  </a:lnTo>
                  <a:lnTo>
                    <a:pt x="18121" y="12568"/>
                  </a:lnTo>
                  <a:lnTo>
                    <a:pt x="18267" y="12130"/>
                  </a:lnTo>
                  <a:lnTo>
                    <a:pt x="18413" y="11691"/>
                  </a:lnTo>
                  <a:lnTo>
                    <a:pt x="18511" y="11229"/>
                  </a:lnTo>
                  <a:lnTo>
                    <a:pt x="18584" y="10766"/>
                  </a:lnTo>
                  <a:lnTo>
                    <a:pt x="18657" y="10303"/>
                  </a:lnTo>
                  <a:lnTo>
                    <a:pt x="18681" y="9840"/>
                  </a:lnTo>
                  <a:lnTo>
                    <a:pt x="18705" y="9353"/>
                  </a:lnTo>
                  <a:lnTo>
                    <a:pt x="18705" y="9353"/>
                  </a:lnTo>
                  <a:lnTo>
                    <a:pt x="18681" y="8866"/>
                  </a:lnTo>
                  <a:lnTo>
                    <a:pt x="18657" y="8403"/>
                  </a:lnTo>
                  <a:lnTo>
                    <a:pt x="18584" y="7941"/>
                  </a:lnTo>
                  <a:lnTo>
                    <a:pt x="18511" y="7478"/>
                  </a:lnTo>
                  <a:lnTo>
                    <a:pt x="18413" y="7015"/>
                  </a:lnTo>
                  <a:lnTo>
                    <a:pt x="18267" y="6577"/>
                  </a:lnTo>
                  <a:lnTo>
                    <a:pt x="18121" y="6138"/>
                  </a:lnTo>
                  <a:lnTo>
                    <a:pt x="17975" y="5724"/>
                  </a:lnTo>
                  <a:lnTo>
                    <a:pt x="17780" y="5310"/>
                  </a:lnTo>
                  <a:lnTo>
                    <a:pt x="17561" y="4896"/>
                  </a:lnTo>
                  <a:lnTo>
                    <a:pt x="17341" y="4507"/>
                  </a:lnTo>
                  <a:lnTo>
                    <a:pt x="17098" y="4117"/>
                  </a:lnTo>
                  <a:lnTo>
                    <a:pt x="16830" y="3752"/>
                  </a:lnTo>
                  <a:lnTo>
                    <a:pt x="16562" y="3411"/>
                  </a:lnTo>
                  <a:lnTo>
                    <a:pt x="16270" y="3070"/>
                  </a:lnTo>
                  <a:lnTo>
                    <a:pt x="15953" y="2753"/>
                  </a:lnTo>
                  <a:lnTo>
                    <a:pt x="15637" y="2436"/>
                  </a:lnTo>
                  <a:lnTo>
                    <a:pt x="15296" y="2144"/>
                  </a:lnTo>
                  <a:lnTo>
                    <a:pt x="14955" y="1876"/>
                  </a:lnTo>
                  <a:lnTo>
                    <a:pt x="14589" y="1608"/>
                  </a:lnTo>
                  <a:lnTo>
                    <a:pt x="14200" y="1365"/>
                  </a:lnTo>
                  <a:lnTo>
                    <a:pt x="13810" y="1146"/>
                  </a:lnTo>
                  <a:lnTo>
                    <a:pt x="13396" y="926"/>
                  </a:lnTo>
                  <a:lnTo>
                    <a:pt x="12982" y="732"/>
                  </a:lnTo>
                  <a:lnTo>
                    <a:pt x="12568" y="585"/>
                  </a:lnTo>
                  <a:lnTo>
                    <a:pt x="12130" y="439"/>
                  </a:lnTo>
                  <a:lnTo>
                    <a:pt x="11691" y="293"/>
                  </a:lnTo>
                  <a:lnTo>
                    <a:pt x="11228" y="196"/>
                  </a:lnTo>
                  <a:lnTo>
                    <a:pt x="10766" y="123"/>
                  </a:lnTo>
                  <a:lnTo>
                    <a:pt x="10303" y="50"/>
                  </a:lnTo>
                  <a:lnTo>
                    <a:pt x="9840" y="25"/>
                  </a:lnTo>
                  <a:lnTo>
                    <a:pt x="9353" y="1"/>
                  </a:lnTo>
                  <a:lnTo>
                    <a:pt x="9353"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386;p42"/>
            <p:cNvSpPr/>
            <p:nvPr/>
          </p:nvSpPr>
          <p:spPr>
            <a:xfrm>
              <a:off x="6211975" y="3753150"/>
              <a:ext cx="19525" cy="18900"/>
            </a:xfrm>
            <a:custGeom>
              <a:avLst/>
              <a:gdLst/>
              <a:ahLst/>
              <a:cxnLst/>
              <a:rect l="l" t="t" r="r" b="b"/>
              <a:pathLst>
                <a:path w="781" h="756" fill="none" extrusionOk="0">
                  <a:moveTo>
                    <a:pt x="585" y="0"/>
                  </a:moveTo>
                  <a:lnTo>
                    <a:pt x="585" y="0"/>
                  </a:lnTo>
                  <a:lnTo>
                    <a:pt x="658" y="24"/>
                  </a:lnTo>
                  <a:lnTo>
                    <a:pt x="707" y="49"/>
                  </a:lnTo>
                  <a:lnTo>
                    <a:pt x="756" y="122"/>
                  </a:lnTo>
                  <a:lnTo>
                    <a:pt x="780" y="195"/>
                  </a:lnTo>
                  <a:lnTo>
                    <a:pt x="780" y="195"/>
                  </a:lnTo>
                  <a:lnTo>
                    <a:pt x="756" y="268"/>
                  </a:lnTo>
                  <a:lnTo>
                    <a:pt x="707" y="390"/>
                  </a:lnTo>
                  <a:lnTo>
                    <a:pt x="658" y="487"/>
                  </a:lnTo>
                  <a:lnTo>
                    <a:pt x="585" y="560"/>
                  </a:lnTo>
                  <a:lnTo>
                    <a:pt x="585" y="560"/>
                  </a:lnTo>
                  <a:lnTo>
                    <a:pt x="488" y="633"/>
                  </a:lnTo>
                  <a:lnTo>
                    <a:pt x="390" y="706"/>
                  </a:lnTo>
                  <a:lnTo>
                    <a:pt x="293" y="755"/>
                  </a:lnTo>
                  <a:lnTo>
                    <a:pt x="196" y="755"/>
                  </a:lnTo>
                  <a:lnTo>
                    <a:pt x="196" y="755"/>
                  </a:lnTo>
                  <a:lnTo>
                    <a:pt x="122" y="755"/>
                  </a:lnTo>
                  <a:lnTo>
                    <a:pt x="74" y="706"/>
                  </a:lnTo>
                  <a:lnTo>
                    <a:pt x="25" y="633"/>
                  </a:lnTo>
                  <a:lnTo>
                    <a:pt x="1" y="560"/>
                  </a:lnTo>
                  <a:lnTo>
                    <a:pt x="1" y="560"/>
                  </a:lnTo>
                  <a:lnTo>
                    <a:pt x="25" y="487"/>
                  </a:lnTo>
                  <a:lnTo>
                    <a:pt x="74" y="390"/>
                  </a:lnTo>
                  <a:lnTo>
                    <a:pt x="122" y="268"/>
                  </a:lnTo>
                  <a:lnTo>
                    <a:pt x="196" y="195"/>
                  </a:lnTo>
                  <a:lnTo>
                    <a:pt x="196" y="195"/>
                  </a:lnTo>
                  <a:lnTo>
                    <a:pt x="293" y="122"/>
                  </a:lnTo>
                  <a:lnTo>
                    <a:pt x="390" y="49"/>
                  </a:lnTo>
                  <a:lnTo>
                    <a:pt x="488" y="24"/>
                  </a:lnTo>
                  <a:lnTo>
                    <a:pt x="585" y="0"/>
                  </a:lnTo>
                  <a:lnTo>
                    <a:pt x="585"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87;p42"/>
            <p:cNvSpPr/>
            <p:nvPr/>
          </p:nvSpPr>
          <p:spPr>
            <a:xfrm>
              <a:off x="5943475" y="3695900"/>
              <a:ext cx="177800" cy="351350"/>
            </a:xfrm>
            <a:custGeom>
              <a:avLst/>
              <a:gdLst/>
              <a:ahLst/>
              <a:cxnLst/>
              <a:rect l="l" t="t" r="r" b="b"/>
              <a:pathLst>
                <a:path w="7112" h="14054" fill="none" extrusionOk="0">
                  <a:moveTo>
                    <a:pt x="2582" y="780"/>
                  </a:moveTo>
                  <a:lnTo>
                    <a:pt x="2582" y="780"/>
                  </a:lnTo>
                  <a:lnTo>
                    <a:pt x="2752" y="780"/>
                  </a:lnTo>
                  <a:lnTo>
                    <a:pt x="2752" y="780"/>
                  </a:lnTo>
                  <a:lnTo>
                    <a:pt x="2996" y="780"/>
                  </a:lnTo>
                  <a:lnTo>
                    <a:pt x="3215" y="829"/>
                  </a:lnTo>
                  <a:lnTo>
                    <a:pt x="3386" y="878"/>
                  </a:lnTo>
                  <a:lnTo>
                    <a:pt x="3507" y="951"/>
                  </a:lnTo>
                  <a:lnTo>
                    <a:pt x="3507" y="951"/>
                  </a:lnTo>
                  <a:lnTo>
                    <a:pt x="3605" y="1024"/>
                  </a:lnTo>
                  <a:lnTo>
                    <a:pt x="3702" y="1048"/>
                  </a:lnTo>
                  <a:lnTo>
                    <a:pt x="3800" y="1024"/>
                  </a:lnTo>
                  <a:lnTo>
                    <a:pt x="3897" y="951"/>
                  </a:lnTo>
                  <a:lnTo>
                    <a:pt x="3897" y="951"/>
                  </a:lnTo>
                  <a:lnTo>
                    <a:pt x="3970" y="878"/>
                  </a:lnTo>
                  <a:lnTo>
                    <a:pt x="4092" y="829"/>
                  </a:lnTo>
                  <a:lnTo>
                    <a:pt x="4189" y="780"/>
                  </a:lnTo>
                  <a:lnTo>
                    <a:pt x="4262" y="780"/>
                  </a:lnTo>
                  <a:lnTo>
                    <a:pt x="4262" y="780"/>
                  </a:lnTo>
                  <a:lnTo>
                    <a:pt x="4384" y="731"/>
                  </a:lnTo>
                  <a:lnTo>
                    <a:pt x="4506" y="658"/>
                  </a:lnTo>
                  <a:lnTo>
                    <a:pt x="4676" y="537"/>
                  </a:lnTo>
                  <a:lnTo>
                    <a:pt x="4847" y="390"/>
                  </a:lnTo>
                  <a:lnTo>
                    <a:pt x="4847" y="390"/>
                  </a:lnTo>
                  <a:lnTo>
                    <a:pt x="5042" y="244"/>
                  </a:lnTo>
                  <a:lnTo>
                    <a:pt x="5285" y="123"/>
                  </a:lnTo>
                  <a:lnTo>
                    <a:pt x="5529" y="49"/>
                  </a:lnTo>
                  <a:lnTo>
                    <a:pt x="5797" y="1"/>
                  </a:lnTo>
                  <a:lnTo>
                    <a:pt x="5797" y="1"/>
                  </a:lnTo>
                  <a:lnTo>
                    <a:pt x="5894" y="25"/>
                  </a:lnTo>
                  <a:lnTo>
                    <a:pt x="5992" y="49"/>
                  </a:lnTo>
                  <a:lnTo>
                    <a:pt x="6040" y="74"/>
                  </a:lnTo>
                  <a:lnTo>
                    <a:pt x="6089" y="123"/>
                  </a:lnTo>
                  <a:lnTo>
                    <a:pt x="6089" y="171"/>
                  </a:lnTo>
                  <a:lnTo>
                    <a:pt x="6089" y="244"/>
                  </a:lnTo>
                  <a:lnTo>
                    <a:pt x="6040" y="317"/>
                  </a:lnTo>
                  <a:lnTo>
                    <a:pt x="5992" y="390"/>
                  </a:lnTo>
                  <a:lnTo>
                    <a:pt x="5992" y="390"/>
                  </a:lnTo>
                  <a:lnTo>
                    <a:pt x="5845" y="561"/>
                  </a:lnTo>
                  <a:lnTo>
                    <a:pt x="5772" y="707"/>
                  </a:lnTo>
                  <a:lnTo>
                    <a:pt x="5748" y="853"/>
                  </a:lnTo>
                  <a:lnTo>
                    <a:pt x="5772" y="926"/>
                  </a:lnTo>
                  <a:lnTo>
                    <a:pt x="5797" y="951"/>
                  </a:lnTo>
                  <a:lnTo>
                    <a:pt x="5797" y="951"/>
                  </a:lnTo>
                  <a:lnTo>
                    <a:pt x="5870" y="1048"/>
                  </a:lnTo>
                  <a:lnTo>
                    <a:pt x="5918" y="1145"/>
                  </a:lnTo>
                  <a:lnTo>
                    <a:pt x="5967" y="1243"/>
                  </a:lnTo>
                  <a:lnTo>
                    <a:pt x="5992" y="1340"/>
                  </a:lnTo>
                  <a:lnTo>
                    <a:pt x="5992" y="1340"/>
                  </a:lnTo>
                  <a:lnTo>
                    <a:pt x="5967" y="1438"/>
                  </a:lnTo>
                  <a:lnTo>
                    <a:pt x="5918" y="1535"/>
                  </a:lnTo>
                  <a:lnTo>
                    <a:pt x="5870" y="1633"/>
                  </a:lnTo>
                  <a:lnTo>
                    <a:pt x="5797" y="1730"/>
                  </a:lnTo>
                  <a:lnTo>
                    <a:pt x="5797" y="1730"/>
                  </a:lnTo>
                  <a:lnTo>
                    <a:pt x="5748" y="1754"/>
                  </a:lnTo>
                  <a:lnTo>
                    <a:pt x="5699" y="1754"/>
                  </a:lnTo>
                  <a:lnTo>
                    <a:pt x="5553" y="1754"/>
                  </a:lnTo>
                  <a:lnTo>
                    <a:pt x="5383" y="1657"/>
                  </a:lnTo>
                  <a:lnTo>
                    <a:pt x="5212" y="1535"/>
                  </a:lnTo>
                  <a:lnTo>
                    <a:pt x="5212" y="1535"/>
                  </a:lnTo>
                  <a:lnTo>
                    <a:pt x="5066" y="1389"/>
                  </a:lnTo>
                  <a:lnTo>
                    <a:pt x="4896" y="1316"/>
                  </a:lnTo>
                  <a:lnTo>
                    <a:pt x="4749" y="1292"/>
                  </a:lnTo>
                  <a:lnTo>
                    <a:pt x="4701" y="1316"/>
                  </a:lnTo>
                  <a:lnTo>
                    <a:pt x="4652" y="1340"/>
                  </a:lnTo>
                  <a:lnTo>
                    <a:pt x="4652" y="1340"/>
                  </a:lnTo>
                  <a:lnTo>
                    <a:pt x="4555" y="1413"/>
                  </a:lnTo>
                  <a:lnTo>
                    <a:pt x="4457" y="1486"/>
                  </a:lnTo>
                  <a:lnTo>
                    <a:pt x="4360" y="1511"/>
                  </a:lnTo>
                  <a:lnTo>
                    <a:pt x="4262" y="1535"/>
                  </a:lnTo>
                  <a:lnTo>
                    <a:pt x="4262" y="1535"/>
                  </a:lnTo>
                  <a:lnTo>
                    <a:pt x="4116" y="1559"/>
                  </a:lnTo>
                  <a:lnTo>
                    <a:pt x="4043" y="1584"/>
                  </a:lnTo>
                  <a:lnTo>
                    <a:pt x="3994" y="1633"/>
                  </a:lnTo>
                  <a:lnTo>
                    <a:pt x="3994" y="1633"/>
                  </a:lnTo>
                  <a:lnTo>
                    <a:pt x="3946" y="1657"/>
                  </a:lnTo>
                  <a:lnTo>
                    <a:pt x="3873" y="1681"/>
                  </a:lnTo>
                  <a:lnTo>
                    <a:pt x="3702" y="1730"/>
                  </a:lnTo>
                  <a:lnTo>
                    <a:pt x="3702" y="1730"/>
                  </a:lnTo>
                  <a:lnTo>
                    <a:pt x="3605" y="1730"/>
                  </a:lnTo>
                  <a:lnTo>
                    <a:pt x="3507" y="1779"/>
                  </a:lnTo>
                  <a:lnTo>
                    <a:pt x="3410" y="1827"/>
                  </a:lnTo>
                  <a:lnTo>
                    <a:pt x="3312" y="1900"/>
                  </a:lnTo>
                  <a:lnTo>
                    <a:pt x="3312" y="1900"/>
                  </a:lnTo>
                  <a:lnTo>
                    <a:pt x="3288" y="1949"/>
                  </a:lnTo>
                  <a:lnTo>
                    <a:pt x="3288" y="2022"/>
                  </a:lnTo>
                  <a:lnTo>
                    <a:pt x="3288" y="2144"/>
                  </a:lnTo>
                  <a:lnTo>
                    <a:pt x="3386" y="2314"/>
                  </a:lnTo>
                  <a:lnTo>
                    <a:pt x="3507" y="2485"/>
                  </a:lnTo>
                  <a:lnTo>
                    <a:pt x="3507" y="2485"/>
                  </a:lnTo>
                  <a:lnTo>
                    <a:pt x="3605" y="2558"/>
                  </a:lnTo>
                  <a:lnTo>
                    <a:pt x="3702" y="2582"/>
                  </a:lnTo>
                  <a:lnTo>
                    <a:pt x="3800" y="2607"/>
                  </a:lnTo>
                  <a:lnTo>
                    <a:pt x="3921" y="2607"/>
                  </a:lnTo>
                  <a:lnTo>
                    <a:pt x="4043" y="2582"/>
                  </a:lnTo>
                  <a:lnTo>
                    <a:pt x="4141" y="2534"/>
                  </a:lnTo>
                  <a:lnTo>
                    <a:pt x="4262" y="2461"/>
                  </a:lnTo>
                  <a:lnTo>
                    <a:pt x="4360" y="2388"/>
                  </a:lnTo>
                  <a:lnTo>
                    <a:pt x="4360" y="2388"/>
                  </a:lnTo>
                  <a:lnTo>
                    <a:pt x="4555" y="2193"/>
                  </a:lnTo>
                  <a:lnTo>
                    <a:pt x="4749" y="2047"/>
                  </a:lnTo>
                  <a:lnTo>
                    <a:pt x="4920" y="1949"/>
                  </a:lnTo>
                  <a:lnTo>
                    <a:pt x="5042" y="1900"/>
                  </a:lnTo>
                  <a:lnTo>
                    <a:pt x="5042" y="1900"/>
                  </a:lnTo>
                  <a:lnTo>
                    <a:pt x="5115" y="1925"/>
                  </a:lnTo>
                  <a:lnTo>
                    <a:pt x="5163" y="1974"/>
                  </a:lnTo>
                  <a:lnTo>
                    <a:pt x="5212" y="2022"/>
                  </a:lnTo>
                  <a:lnTo>
                    <a:pt x="5212" y="2095"/>
                  </a:lnTo>
                  <a:lnTo>
                    <a:pt x="5212" y="2095"/>
                  </a:lnTo>
                  <a:lnTo>
                    <a:pt x="5236" y="2168"/>
                  </a:lnTo>
                  <a:lnTo>
                    <a:pt x="5285" y="2241"/>
                  </a:lnTo>
                  <a:lnTo>
                    <a:pt x="5334" y="2266"/>
                  </a:lnTo>
                  <a:lnTo>
                    <a:pt x="5407" y="2290"/>
                  </a:lnTo>
                  <a:lnTo>
                    <a:pt x="5407" y="2290"/>
                  </a:lnTo>
                  <a:lnTo>
                    <a:pt x="5504" y="2314"/>
                  </a:lnTo>
                  <a:lnTo>
                    <a:pt x="5602" y="2339"/>
                  </a:lnTo>
                  <a:lnTo>
                    <a:pt x="5699" y="2412"/>
                  </a:lnTo>
                  <a:lnTo>
                    <a:pt x="5797" y="2485"/>
                  </a:lnTo>
                  <a:lnTo>
                    <a:pt x="5797" y="2485"/>
                  </a:lnTo>
                  <a:lnTo>
                    <a:pt x="5845" y="2558"/>
                  </a:lnTo>
                  <a:lnTo>
                    <a:pt x="5870" y="2680"/>
                  </a:lnTo>
                  <a:lnTo>
                    <a:pt x="5845" y="2777"/>
                  </a:lnTo>
                  <a:lnTo>
                    <a:pt x="5797" y="2850"/>
                  </a:lnTo>
                  <a:lnTo>
                    <a:pt x="5797" y="2850"/>
                  </a:lnTo>
                  <a:lnTo>
                    <a:pt x="5699" y="2923"/>
                  </a:lnTo>
                  <a:lnTo>
                    <a:pt x="5602" y="2996"/>
                  </a:lnTo>
                  <a:lnTo>
                    <a:pt x="5504" y="3045"/>
                  </a:lnTo>
                  <a:lnTo>
                    <a:pt x="5407" y="3045"/>
                  </a:lnTo>
                  <a:lnTo>
                    <a:pt x="5407" y="3045"/>
                  </a:lnTo>
                  <a:lnTo>
                    <a:pt x="5310" y="3069"/>
                  </a:lnTo>
                  <a:lnTo>
                    <a:pt x="5163" y="3167"/>
                  </a:lnTo>
                  <a:lnTo>
                    <a:pt x="4993" y="3289"/>
                  </a:lnTo>
                  <a:lnTo>
                    <a:pt x="4847" y="3435"/>
                  </a:lnTo>
                  <a:lnTo>
                    <a:pt x="4847" y="3435"/>
                  </a:lnTo>
                  <a:lnTo>
                    <a:pt x="4676" y="3581"/>
                  </a:lnTo>
                  <a:lnTo>
                    <a:pt x="4506" y="3703"/>
                  </a:lnTo>
                  <a:lnTo>
                    <a:pt x="4384" y="3776"/>
                  </a:lnTo>
                  <a:lnTo>
                    <a:pt x="4262" y="3800"/>
                  </a:lnTo>
                  <a:lnTo>
                    <a:pt x="4262" y="3800"/>
                  </a:lnTo>
                  <a:lnTo>
                    <a:pt x="4141" y="3849"/>
                  </a:lnTo>
                  <a:lnTo>
                    <a:pt x="3970" y="3971"/>
                  </a:lnTo>
                  <a:lnTo>
                    <a:pt x="3726" y="4165"/>
                  </a:lnTo>
                  <a:lnTo>
                    <a:pt x="3483" y="4409"/>
                  </a:lnTo>
                  <a:lnTo>
                    <a:pt x="3142" y="4750"/>
                  </a:lnTo>
                  <a:lnTo>
                    <a:pt x="3142" y="4750"/>
                  </a:lnTo>
                  <a:lnTo>
                    <a:pt x="3020" y="4847"/>
                  </a:lnTo>
                  <a:lnTo>
                    <a:pt x="2874" y="4969"/>
                  </a:lnTo>
                  <a:lnTo>
                    <a:pt x="2557" y="5164"/>
                  </a:lnTo>
                  <a:lnTo>
                    <a:pt x="2265" y="5286"/>
                  </a:lnTo>
                  <a:lnTo>
                    <a:pt x="2119" y="5310"/>
                  </a:lnTo>
                  <a:lnTo>
                    <a:pt x="1997" y="5335"/>
                  </a:lnTo>
                  <a:lnTo>
                    <a:pt x="1997" y="5335"/>
                  </a:lnTo>
                  <a:lnTo>
                    <a:pt x="1754" y="5335"/>
                  </a:lnTo>
                  <a:lnTo>
                    <a:pt x="1535" y="5383"/>
                  </a:lnTo>
                  <a:lnTo>
                    <a:pt x="1364" y="5456"/>
                  </a:lnTo>
                  <a:lnTo>
                    <a:pt x="1242" y="5529"/>
                  </a:lnTo>
                  <a:lnTo>
                    <a:pt x="1242" y="5529"/>
                  </a:lnTo>
                  <a:lnTo>
                    <a:pt x="1169" y="5602"/>
                  </a:lnTo>
                  <a:lnTo>
                    <a:pt x="1096" y="5700"/>
                  </a:lnTo>
                  <a:lnTo>
                    <a:pt x="1047" y="5797"/>
                  </a:lnTo>
                  <a:lnTo>
                    <a:pt x="1047" y="5895"/>
                  </a:lnTo>
                  <a:lnTo>
                    <a:pt x="1047" y="5895"/>
                  </a:lnTo>
                  <a:lnTo>
                    <a:pt x="1047" y="5992"/>
                  </a:lnTo>
                  <a:lnTo>
                    <a:pt x="1096" y="6090"/>
                  </a:lnTo>
                  <a:lnTo>
                    <a:pt x="1169" y="6187"/>
                  </a:lnTo>
                  <a:lnTo>
                    <a:pt x="1242" y="6284"/>
                  </a:lnTo>
                  <a:lnTo>
                    <a:pt x="1242" y="6284"/>
                  </a:lnTo>
                  <a:lnTo>
                    <a:pt x="1315" y="6357"/>
                  </a:lnTo>
                  <a:lnTo>
                    <a:pt x="1413" y="6406"/>
                  </a:lnTo>
                  <a:lnTo>
                    <a:pt x="1535" y="6455"/>
                  </a:lnTo>
                  <a:lnTo>
                    <a:pt x="1608" y="6455"/>
                  </a:lnTo>
                  <a:lnTo>
                    <a:pt x="1608" y="6455"/>
                  </a:lnTo>
                  <a:lnTo>
                    <a:pt x="1729" y="6504"/>
                  </a:lnTo>
                  <a:lnTo>
                    <a:pt x="1876" y="6601"/>
                  </a:lnTo>
                  <a:lnTo>
                    <a:pt x="2070" y="6747"/>
                  </a:lnTo>
                  <a:lnTo>
                    <a:pt x="2290" y="6942"/>
                  </a:lnTo>
                  <a:lnTo>
                    <a:pt x="2290" y="6942"/>
                  </a:lnTo>
                  <a:lnTo>
                    <a:pt x="2484" y="7137"/>
                  </a:lnTo>
                  <a:lnTo>
                    <a:pt x="2679" y="7283"/>
                  </a:lnTo>
                  <a:lnTo>
                    <a:pt x="2825" y="7380"/>
                  </a:lnTo>
                  <a:lnTo>
                    <a:pt x="2947" y="7405"/>
                  </a:lnTo>
                  <a:lnTo>
                    <a:pt x="2947" y="7405"/>
                  </a:lnTo>
                  <a:lnTo>
                    <a:pt x="3093" y="7380"/>
                  </a:lnTo>
                  <a:lnTo>
                    <a:pt x="3166" y="7356"/>
                  </a:lnTo>
                  <a:lnTo>
                    <a:pt x="3239" y="7332"/>
                  </a:lnTo>
                  <a:lnTo>
                    <a:pt x="3239" y="7332"/>
                  </a:lnTo>
                  <a:lnTo>
                    <a:pt x="3288" y="7283"/>
                  </a:lnTo>
                  <a:lnTo>
                    <a:pt x="3410" y="7259"/>
                  </a:lnTo>
                  <a:lnTo>
                    <a:pt x="3556" y="7234"/>
                  </a:lnTo>
                  <a:lnTo>
                    <a:pt x="3702" y="7234"/>
                  </a:lnTo>
                  <a:lnTo>
                    <a:pt x="3702" y="7234"/>
                  </a:lnTo>
                  <a:lnTo>
                    <a:pt x="3873" y="7234"/>
                  </a:lnTo>
                  <a:lnTo>
                    <a:pt x="4019" y="7283"/>
                  </a:lnTo>
                  <a:lnTo>
                    <a:pt x="4165" y="7332"/>
                  </a:lnTo>
                  <a:lnTo>
                    <a:pt x="4262" y="7429"/>
                  </a:lnTo>
                  <a:lnTo>
                    <a:pt x="4262" y="7429"/>
                  </a:lnTo>
                  <a:lnTo>
                    <a:pt x="4360" y="7502"/>
                  </a:lnTo>
                  <a:lnTo>
                    <a:pt x="4457" y="7551"/>
                  </a:lnTo>
                  <a:lnTo>
                    <a:pt x="4555" y="7600"/>
                  </a:lnTo>
                  <a:lnTo>
                    <a:pt x="4652" y="7600"/>
                  </a:lnTo>
                  <a:lnTo>
                    <a:pt x="4652" y="7600"/>
                  </a:lnTo>
                  <a:lnTo>
                    <a:pt x="4749" y="7648"/>
                  </a:lnTo>
                  <a:lnTo>
                    <a:pt x="4896" y="7721"/>
                  </a:lnTo>
                  <a:lnTo>
                    <a:pt x="5066" y="7843"/>
                  </a:lnTo>
                  <a:lnTo>
                    <a:pt x="5212" y="7989"/>
                  </a:lnTo>
                  <a:lnTo>
                    <a:pt x="5212" y="7989"/>
                  </a:lnTo>
                  <a:lnTo>
                    <a:pt x="5383" y="8135"/>
                  </a:lnTo>
                  <a:lnTo>
                    <a:pt x="5553" y="8257"/>
                  </a:lnTo>
                  <a:lnTo>
                    <a:pt x="5699" y="8330"/>
                  </a:lnTo>
                  <a:lnTo>
                    <a:pt x="5797" y="8355"/>
                  </a:lnTo>
                  <a:lnTo>
                    <a:pt x="5797" y="8355"/>
                  </a:lnTo>
                  <a:lnTo>
                    <a:pt x="5870" y="8379"/>
                  </a:lnTo>
                  <a:lnTo>
                    <a:pt x="5992" y="8428"/>
                  </a:lnTo>
                  <a:lnTo>
                    <a:pt x="6089" y="8476"/>
                  </a:lnTo>
                  <a:lnTo>
                    <a:pt x="6162" y="8549"/>
                  </a:lnTo>
                  <a:lnTo>
                    <a:pt x="6162" y="8549"/>
                  </a:lnTo>
                  <a:lnTo>
                    <a:pt x="6259" y="8622"/>
                  </a:lnTo>
                  <a:lnTo>
                    <a:pt x="6357" y="8695"/>
                  </a:lnTo>
                  <a:lnTo>
                    <a:pt x="6454" y="8720"/>
                  </a:lnTo>
                  <a:lnTo>
                    <a:pt x="6552" y="8744"/>
                  </a:lnTo>
                  <a:lnTo>
                    <a:pt x="6552" y="8744"/>
                  </a:lnTo>
                  <a:lnTo>
                    <a:pt x="6649" y="8769"/>
                  </a:lnTo>
                  <a:lnTo>
                    <a:pt x="6747" y="8793"/>
                  </a:lnTo>
                  <a:lnTo>
                    <a:pt x="6844" y="8866"/>
                  </a:lnTo>
                  <a:lnTo>
                    <a:pt x="6941" y="8939"/>
                  </a:lnTo>
                  <a:lnTo>
                    <a:pt x="6941" y="8939"/>
                  </a:lnTo>
                  <a:lnTo>
                    <a:pt x="7014" y="9036"/>
                  </a:lnTo>
                  <a:lnTo>
                    <a:pt x="7063" y="9134"/>
                  </a:lnTo>
                  <a:lnTo>
                    <a:pt x="7112" y="9231"/>
                  </a:lnTo>
                  <a:lnTo>
                    <a:pt x="7112" y="9304"/>
                  </a:lnTo>
                  <a:lnTo>
                    <a:pt x="7112" y="9304"/>
                  </a:lnTo>
                  <a:lnTo>
                    <a:pt x="7112" y="9402"/>
                  </a:lnTo>
                  <a:lnTo>
                    <a:pt x="7063" y="9499"/>
                  </a:lnTo>
                  <a:lnTo>
                    <a:pt x="7014" y="9597"/>
                  </a:lnTo>
                  <a:lnTo>
                    <a:pt x="6941" y="9694"/>
                  </a:lnTo>
                  <a:lnTo>
                    <a:pt x="6941" y="9694"/>
                  </a:lnTo>
                  <a:lnTo>
                    <a:pt x="6868" y="9791"/>
                  </a:lnTo>
                  <a:lnTo>
                    <a:pt x="6795" y="9889"/>
                  </a:lnTo>
                  <a:lnTo>
                    <a:pt x="6747" y="9986"/>
                  </a:lnTo>
                  <a:lnTo>
                    <a:pt x="6747" y="10084"/>
                  </a:lnTo>
                  <a:lnTo>
                    <a:pt x="6747" y="10084"/>
                  </a:lnTo>
                  <a:lnTo>
                    <a:pt x="6722" y="10181"/>
                  </a:lnTo>
                  <a:lnTo>
                    <a:pt x="6625" y="10327"/>
                  </a:lnTo>
                  <a:lnTo>
                    <a:pt x="6503" y="10473"/>
                  </a:lnTo>
                  <a:lnTo>
                    <a:pt x="6357" y="10644"/>
                  </a:lnTo>
                  <a:lnTo>
                    <a:pt x="6357" y="10644"/>
                  </a:lnTo>
                  <a:lnTo>
                    <a:pt x="6211" y="10814"/>
                  </a:lnTo>
                  <a:lnTo>
                    <a:pt x="6089" y="10961"/>
                  </a:lnTo>
                  <a:lnTo>
                    <a:pt x="6016" y="11107"/>
                  </a:lnTo>
                  <a:lnTo>
                    <a:pt x="5992" y="11204"/>
                  </a:lnTo>
                  <a:lnTo>
                    <a:pt x="5992" y="11204"/>
                  </a:lnTo>
                  <a:lnTo>
                    <a:pt x="5943" y="11326"/>
                  </a:lnTo>
                  <a:lnTo>
                    <a:pt x="5870" y="11472"/>
                  </a:lnTo>
                  <a:lnTo>
                    <a:pt x="5748" y="11618"/>
                  </a:lnTo>
                  <a:lnTo>
                    <a:pt x="5602" y="11789"/>
                  </a:lnTo>
                  <a:lnTo>
                    <a:pt x="5602" y="11789"/>
                  </a:lnTo>
                  <a:lnTo>
                    <a:pt x="5456" y="11935"/>
                  </a:lnTo>
                  <a:lnTo>
                    <a:pt x="5334" y="12105"/>
                  </a:lnTo>
                  <a:lnTo>
                    <a:pt x="5261" y="12251"/>
                  </a:lnTo>
                  <a:lnTo>
                    <a:pt x="5212" y="12349"/>
                  </a:lnTo>
                  <a:lnTo>
                    <a:pt x="5212" y="12349"/>
                  </a:lnTo>
                  <a:lnTo>
                    <a:pt x="5188" y="12446"/>
                  </a:lnTo>
                  <a:lnTo>
                    <a:pt x="5139" y="12568"/>
                  </a:lnTo>
                  <a:lnTo>
                    <a:pt x="5042" y="12714"/>
                  </a:lnTo>
                  <a:lnTo>
                    <a:pt x="4944" y="12836"/>
                  </a:lnTo>
                  <a:lnTo>
                    <a:pt x="4944" y="12836"/>
                  </a:lnTo>
                  <a:lnTo>
                    <a:pt x="4822" y="12958"/>
                  </a:lnTo>
                  <a:lnTo>
                    <a:pt x="4725" y="13079"/>
                  </a:lnTo>
                  <a:lnTo>
                    <a:pt x="4676" y="13201"/>
                  </a:lnTo>
                  <a:lnTo>
                    <a:pt x="4652" y="13299"/>
                  </a:lnTo>
                  <a:lnTo>
                    <a:pt x="4652" y="13299"/>
                  </a:lnTo>
                  <a:lnTo>
                    <a:pt x="4676" y="13469"/>
                  </a:lnTo>
                  <a:lnTo>
                    <a:pt x="4701" y="13542"/>
                  </a:lnTo>
                  <a:lnTo>
                    <a:pt x="4749" y="13591"/>
                  </a:lnTo>
                  <a:lnTo>
                    <a:pt x="4749" y="13591"/>
                  </a:lnTo>
                  <a:lnTo>
                    <a:pt x="4774" y="13640"/>
                  </a:lnTo>
                  <a:lnTo>
                    <a:pt x="4822" y="13713"/>
                  </a:lnTo>
                  <a:lnTo>
                    <a:pt x="4847" y="13883"/>
                  </a:lnTo>
                  <a:lnTo>
                    <a:pt x="4847" y="13883"/>
                  </a:lnTo>
                  <a:lnTo>
                    <a:pt x="4822" y="13956"/>
                  </a:lnTo>
                  <a:lnTo>
                    <a:pt x="4774" y="14005"/>
                  </a:lnTo>
                  <a:lnTo>
                    <a:pt x="4725" y="14054"/>
                  </a:lnTo>
                  <a:lnTo>
                    <a:pt x="4652" y="14054"/>
                  </a:lnTo>
                  <a:lnTo>
                    <a:pt x="4652" y="14054"/>
                  </a:lnTo>
                  <a:lnTo>
                    <a:pt x="4555" y="14054"/>
                  </a:lnTo>
                  <a:lnTo>
                    <a:pt x="4457" y="14005"/>
                  </a:lnTo>
                  <a:lnTo>
                    <a:pt x="4360" y="13956"/>
                  </a:lnTo>
                  <a:lnTo>
                    <a:pt x="4262" y="13883"/>
                  </a:lnTo>
                  <a:lnTo>
                    <a:pt x="4262" y="13883"/>
                  </a:lnTo>
                  <a:lnTo>
                    <a:pt x="4189" y="13761"/>
                  </a:lnTo>
                  <a:lnTo>
                    <a:pt x="4141" y="13615"/>
                  </a:lnTo>
                  <a:lnTo>
                    <a:pt x="4092" y="13469"/>
                  </a:lnTo>
                  <a:lnTo>
                    <a:pt x="4092" y="13299"/>
                  </a:lnTo>
                  <a:lnTo>
                    <a:pt x="4092" y="13299"/>
                  </a:lnTo>
                  <a:lnTo>
                    <a:pt x="4067" y="13152"/>
                  </a:lnTo>
                  <a:lnTo>
                    <a:pt x="4019" y="12982"/>
                  </a:lnTo>
                  <a:lnTo>
                    <a:pt x="3970" y="12836"/>
                  </a:lnTo>
                  <a:lnTo>
                    <a:pt x="3897" y="12738"/>
                  </a:lnTo>
                  <a:lnTo>
                    <a:pt x="3897" y="12738"/>
                  </a:lnTo>
                  <a:lnTo>
                    <a:pt x="3848" y="12690"/>
                  </a:lnTo>
                  <a:lnTo>
                    <a:pt x="3824" y="12592"/>
                  </a:lnTo>
                  <a:lnTo>
                    <a:pt x="3751" y="12349"/>
                  </a:lnTo>
                  <a:lnTo>
                    <a:pt x="3726" y="12056"/>
                  </a:lnTo>
                  <a:lnTo>
                    <a:pt x="3702" y="11716"/>
                  </a:lnTo>
                  <a:lnTo>
                    <a:pt x="3702" y="11472"/>
                  </a:lnTo>
                  <a:lnTo>
                    <a:pt x="3702" y="11472"/>
                  </a:lnTo>
                  <a:lnTo>
                    <a:pt x="3702" y="11301"/>
                  </a:lnTo>
                  <a:lnTo>
                    <a:pt x="3653" y="11107"/>
                  </a:lnTo>
                  <a:lnTo>
                    <a:pt x="3629" y="10936"/>
                  </a:lnTo>
                  <a:lnTo>
                    <a:pt x="3556" y="10741"/>
                  </a:lnTo>
                  <a:lnTo>
                    <a:pt x="3483" y="10571"/>
                  </a:lnTo>
                  <a:lnTo>
                    <a:pt x="3410" y="10425"/>
                  </a:lnTo>
                  <a:lnTo>
                    <a:pt x="3312" y="10279"/>
                  </a:lnTo>
                  <a:lnTo>
                    <a:pt x="3239" y="10181"/>
                  </a:lnTo>
                  <a:lnTo>
                    <a:pt x="3239" y="10181"/>
                  </a:lnTo>
                  <a:lnTo>
                    <a:pt x="3045" y="9962"/>
                  </a:lnTo>
                  <a:lnTo>
                    <a:pt x="2898" y="9767"/>
                  </a:lnTo>
                  <a:lnTo>
                    <a:pt x="2801" y="9621"/>
                  </a:lnTo>
                  <a:lnTo>
                    <a:pt x="2752" y="9499"/>
                  </a:lnTo>
                  <a:lnTo>
                    <a:pt x="2752" y="9499"/>
                  </a:lnTo>
                  <a:lnTo>
                    <a:pt x="2728" y="9353"/>
                  </a:lnTo>
                  <a:lnTo>
                    <a:pt x="2704" y="9280"/>
                  </a:lnTo>
                  <a:lnTo>
                    <a:pt x="2655" y="9231"/>
                  </a:lnTo>
                  <a:lnTo>
                    <a:pt x="2655" y="9231"/>
                  </a:lnTo>
                  <a:lnTo>
                    <a:pt x="2631" y="9158"/>
                  </a:lnTo>
                  <a:lnTo>
                    <a:pt x="2582" y="9036"/>
                  </a:lnTo>
                  <a:lnTo>
                    <a:pt x="2582" y="8890"/>
                  </a:lnTo>
                  <a:lnTo>
                    <a:pt x="2557" y="8744"/>
                  </a:lnTo>
                  <a:lnTo>
                    <a:pt x="2557" y="8744"/>
                  </a:lnTo>
                  <a:lnTo>
                    <a:pt x="2582" y="8598"/>
                  </a:lnTo>
                  <a:lnTo>
                    <a:pt x="2582" y="8452"/>
                  </a:lnTo>
                  <a:lnTo>
                    <a:pt x="2631" y="8330"/>
                  </a:lnTo>
                  <a:lnTo>
                    <a:pt x="2655" y="8281"/>
                  </a:lnTo>
                  <a:lnTo>
                    <a:pt x="2655" y="8281"/>
                  </a:lnTo>
                  <a:lnTo>
                    <a:pt x="2704" y="8208"/>
                  </a:lnTo>
                  <a:lnTo>
                    <a:pt x="2728" y="8160"/>
                  </a:lnTo>
                  <a:lnTo>
                    <a:pt x="2752" y="7989"/>
                  </a:lnTo>
                  <a:lnTo>
                    <a:pt x="2752" y="7989"/>
                  </a:lnTo>
                  <a:lnTo>
                    <a:pt x="2728" y="7819"/>
                  </a:lnTo>
                  <a:lnTo>
                    <a:pt x="2704" y="7746"/>
                  </a:lnTo>
                  <a:lnTo>
                    <a:pt x="2655" y="7697"/>
                  </a:lnTo>
                  <a:lnTo>
                    <a:pt x="2655" y="7697"/>
                  </a:lnTo>
                  <a:lnTo>
                    <a:pt x="2606" y="7673"/>
                  </a:lnTo>
                  <a:lnTo>
                    <a:pt x="2533" y="7624"/>
                  </a:lnTo>
                  <a:lnTo>
                    <a:pt x="2363" y="7600"/>
                  </a:lnTo>
                  <a:lnTo>
                    <a:pt x="2363" y="7600"/>
                  </a:lnTo>
                  <a:lnTo>
                    <a:pt x="2265" y="7575"/>
                  </a:lnTo>
                  <a:lnTo>
                    <a:pt x="2119" y="7502"/>
                  </a:lnTo>
                  <a:lnTo>
                    <a:pt x="1973" y="7380"/>
                  </a:lnTo>
                  <a:lnTo>
                    <a:pt x="1802" y="7234"/>
                  </a:lnTo>
                  <a:lnTo>
                    <a:pt x="1802" y="7234"/>
                  </a:lnTo>
                  <a:lnTo>
                    <a:pt x="1632" y="7088"/>
                  </a:lnTo>
                  <a:lnTo>
                    <a:pt x="1486" y="6966"/>
                  </a:lnTo>
                  <a:lnTo>
                    <a:pt x="1340" y="6869"/>
                  </a:lnTo>
                  <a:lnTo>
                    <a:pt x="1242" y="6845"/>
                  </a:lnTo>
                  <a:lnTo>
                    <a:pt x="1242" y="6845"/>
                  </a:lnTo>
                  <a:lnTo>
                    <a:pt x="1121" y="6796"/>
                  </a:lnTo>
                  <a:lnTo>
                    <a:pt x="926" y="6674"/>
                  </a:lnTo>
                  <a:lnTo>
                    <a:pt x="706" y="6504"/>
                  </a:lnTo>
                  <a:lnTo>
                    <a:pt x="463" y="6284"/>
                  </a:lnTo>
                  <a:lnTo>
                    <a:pt x="463" y="6284"/>
                  </a:lnTo>
                  <a:lnTo>
                    <a:pt x="171" y="5919"/>
                  </a:lnTo>
                  <a:lnTo>
                    <a:pt x="0" y="5700"/>
                  </a:lnTo>
                  <a:lnTo>
                    <a:pt x="0" y="5700"/>
                  </a:lnTo>
                  <a:lnTo>
                    <a:pt x="0" y="572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388;p42"/>
            <p:cNvSpPr/>
            <p:nvPr/>
          </p:nvSpPr>
          <p:spPr>
            <a:xfrm>
              <a:off x="6128575" y="3695900"/>
              <a:ext cx="86475" cy="47525"/>
            </a:xfrm>
            <a:custGeom>
              <a:avLst/>
              <a:gdLst/>
              <a:ahLst/>
              <a:cxnLst/>
              <a:rect l="l" t="t" r="r" b="b"/>
              <a:pathLst>
                <a:path w="3459" h="1901" fill="none" extrusionOk="0">
                  <a:moveTo>
                    <a:pt x="2022" y="1340"/>
                  </a:moveTo>
                  <a:lnTo>
                    <a:pt x="2022" y="1340"/>
                  </a:lnTo>
                  <a:lnTo>
                    <a:pt x="1924" y="1413"/>
                  </a:lnTo>
                  <a:lnTo>
                    <a:pt x="1827" y="1486"/>
                  </a:lnTo>
                  <a:lnTo>
                    <a:pt x="1729" y="1511"/>
                  </a:lnTo>
                  <a:lnTo>
                    <a:pt x="1632" y="1535"/>
                  </a:lnTo>
                  <a:lnTo>
                    <a:pt x="1632" y="1535"/>
                  </a:lnTo>
                  <a:lnTo>
                    <a:pt x="1559" y="1535"/>
                  </a:lnTo>
                  <a:lnTo>
                    <a:pt x="1461" y="1584"/>
                  </a:lnTo>
                  <a:lnTo>
                    <a:pt x="1340" y="1657"/>
                  </a:lnTo>
                  <a:lnTo>
                    <a:pt x="1267" y="1730"/>
                  </a:lnTo>
                  <a:lnTo>
                    <a:pt x="1267" y="1730"/>
                  </a:lnTo>
                  <a:lnTo>
                    <a:pt x="1169" y="1803"/>
                  </a:lnTo>
                  <a:lnTo>
                    <a:pt x="1072" y="1852"/>
                  </a:lnTo>
                  <a:lnTo>
                    <a:pt x="974" y="1900"/>
                  </a:lnTo>
                  <a:lnTo>
                    <a:pt x="877" y="1900"/>
                  </a:lnTo>
                  <a:lnTo>
                    <a:pt x="877" y="1900"/>
                  </a:lnTo>
                  <a:lnTo>
                    <a:pt x="779" y="1900"/>
                  </a:lnTo>
                  <a:lnTo>
                    <a:pt x="682" y="1852"/>
                  </a:lnTo>
                  <a:lnTo>
                    <a:pt x="585" y="1803"/>
                  </a:lnTo>
                  <a:lnTo>
                    <a:pt x="512" y="1730"/>
                  </a:lnTo>
                  <a:lnTo>
                    <a:pt x="512" y="1730"/>
                  </a:lnTo>
                  <a:lnTo>
                    <a:pt x="438" y="1633"/>
                  </a:lnTo>
                  <a:lnTo>
                    <a:pt x="414" y="1535"/>
                  </a:lnTo>
                  <a:lnTo>
                    <a:pt x="438" y="1438"/>
                  </a:lnTo>
                  <a:lnTo>
                    <a:pt x="512" y="1340"/>
                  </a:lnTo>
                  <a:lnTo>
                    <a:pt x="512" y="1340"/>
                  </a:lnTo>
                  <a:lnTo>
                    <a:pt x="585" y="1243"/>
                  </a:lnTo>
                  <a:lnTo>
                    <a:pt x="633" y="1145"/>
                  </a:lnTo>
                  <a:lnTo>
                    <a:pt x="682" y="1048"/>
                  </a:lnTo>
                  <a:lnTo>
                    <a:pt x="682" y="951"/>
                  </a:lnTo>
                  <a:lnTo>
                    <a:pt x="682" y="951"/>
                  </a:lnTo>
                  <a:lnTo>
                    <a:pt x="658" y="804"/>
                  </a:lnTo>
                  <a:lnTo>
                    <a:pt x="633" y="731"/>
                  </a:lnTo>
                  <a:lnTo>
                    <a:pt x="585" y="683"/>
                  </a:lnTo>
                  <a:lnTo>
                    <a:pt x="585" y="683"/>
                  </a:lnTo>
                  <a:lnTo>
                    <a:pt x="536" y="634"/>
                  </a:lnTo>
                  <a:lnTo>
                    <a:pt x="463" y="610"/>
                  </a:lnTo>
                  <a:lnTo>
                    <a:pt x="317" y="585"/>
                  </a:lnTo>
                  <a:lnTo>
                    <a:pt x="317" y="585"/>
                  </a:lnTo>
                  <a:lnTo>
                    <a:pt x="146" y="561"/>
                  </a:lnTo>
                  <a:lnTo>
                    <a:pt x="73" y="512"/>
                  </a:lnTo>
                  <a:lnTo>
                    <a:pt x="24" y="488"/>
                  </a:lnTo>
                  <a:lnTo>
                    <a:pt x="24" y="488"/>
                  </a:lnTo>
                  <a:lnTo>
                    <a:pt x="0" y="439"/>
                  </a:lnTo>
                  <a:lnTo>
                    <a:pt x="24" y="366"/>
                  </a:lnTo>
                  <a:lnTo>
                    <a:pt x="49" y="293"/>
                  </a:lnTo>
                  <a:lnTo>
                    <a:pt x="122" y="196"/>
                  </a:lnTo>
                  <a:lnTo>
                    <a:pt x="122" y="196"/>
                  </a:lnTo>
                  <a:lnTo>
                    <a:pt x="171" y="171"/>
                  </a:lnTo>
                  <a:lnTo>
                    <a:pt x="268" y="123"/>
                  </a:lnTo>
                  <a:lnTo>
                    <a:pt x="512" y="74"/>
                  </a:lnTo>
                  <a:lnTo>
                    <a:pt x="804" y="25"/>
                  </a:lnTo>
                  <a:lnTo>
                    <a:pt x="1145" y="1"/>
                  </a:lnTo>
                  <a:lnTo>
                    <a:pt x="2509" y="1"/>
                  </a:lnTo>
                  <a:lnTo>
                    <a:pt x="2509" y="1"/>
                  </a:lnTo>
                  <a:lnTo>
                    <a:pt x="2850" y="25"/>
                  </a:lnTo>
                  <a:lnTo>
                    <a:pt x="3142" y="49"/>
                  </a:lnTo>
                  <a:lnTo>
                    <a:pt x="3337" y="74"/>
                  </a:lnTo>
                  <a:lnTo>
                    <a:pt x="3434" y="98"/>
                  </a:lnTo>
                  <a:lnTo>
                    <a:pt x="3434" y="98"/>
                  </a:lnTo>
                  <a:lnTo>
                    <a:pt x="3458" y="123"/>
                  </a:lnTo>
                  <a:lnTo>
                    <a:pt x="3434" y="171"/>
                  </a:lnTo>
                  <a:lnTo>
                    <a:pt x="3361" y="317"/>
                  </a:lnTo>
                  <a:lnTo>
                    <a:pt x="3239" y="488"/>
                  </a:lnTo>
                  <a:lnTo>
                    <a:pt x="3069" y="683"/>
                  </a:lnTo>
                  <a:lnTo>
                    <a:pt x="3069" y="683"/>
                  </a:lnTo>
                  <a:lnTo>
                    <a:pt x="2874" y="853"/>
                  </a:lnTo>
                  <a:lnTo>
                    <a:pt x="2679" y="999"/>
                  </a:lnTo>
                  <a:lnTo>
                    <a:pt x="2509" y="1121"/>
                  </a:lnTo>
                  <a:lnTo>
                    <a:pt x="2411" y="1145"/>
                  </a:lnTo>
                  <a:lnTo>
                    <a:pt x="2411" y="1145"/>
                  </a:lnTo>
                  <a:lnTo>
                    <a:pt x="2314" y="1170"/>
                  </a:lnTo>
                  <a:lnTo>
                    <a:pt x="2216" y="1194"/>
                  </a:lnTo>
                  <a:lnTo>
                    <a:pt x="2119" y="1267"/>
                  </a:lnTo>
                  <a:lnTo>
                    <a:pt x="2022" y="1340"/>
                  </a:lnTo>
                  <a:lnTo>
                    <a:pt x="2022" y="134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389;p42"/>
            <p:cNvSpPr/>
            <p:nvPr/>
          </p:nvSpPr>
          <p:spPr>
            <a:xfrm>
              <a:off x="6357500" y="3940075"/>
              <a:ext cx="18900" cy="34725"/>
            </a:xfrm>
            <a:custGeom>
              <a:avLst/>
              <a:gdLst/>
              <a:ahLst/>
              <a:cxnLst/>
              <a:rect l="l" t="t" r="r" b="b"/>
              <a:pathLst>
                <a:path w="756" h="1389" fill="none" extrusionOk="0">
                  <a:moveTo>
                    <a:pt x="585" y="682"/>
                  </a:moveTo>
                  <a:lnTo>
                    <a:pt x="585" y="682"/>
                  </a:lnTo>
                  <a:lnTo>
                    <a:pt x="512" y="779"/>
                  </a:lnTo>
                  <a:lnTo>
                    <a:pt x="439" y="877"/>
                  </a:lnTo>
                  <a:lnTo>
                    <a:pt x="390" y="974"/>
                  </a:lnTo>
                  <a:lnTo>
                    <a:pt x="390" y="1072"/>
                  </a:lnTo>
                  <a:lnTo>
                    <a:pt x="390" y="1072"/>
                  </a:lnTo>
                  <a:lnTo>
                    <a:pt x="366" y="1218"/>
                  </a:lnTo>
                  <a:lnTo>
                    <a:pt x="317" y="1291"/>
                  </a:lnTo>
                  <a:lnTo>
                    <a:pt x="293" y="1364"/>
                  </a:lnTo>
                  <a:lnTo>
                    <a:pt x="293" y="1364"/>
                  </a:lnTo>
                  <a:lnTo>
                    <a:pt x="244" y="1388"/>
                  </a:lnTo>
                  <a:lnTo>
                    <a:pt x="195" y="1388"/>
                  </a:lnTo>
                  <a:lnTo>
                    <a:pt x="147" y="1388"/>
                  </a:lnTo>
                  <a:lnTo>
                    <a:pt x="98" y="1364"/>
                  </a:lnTo>
                  <a:lnTo>
                    <a:pt x="98" y="1364"/>
                  </a:lnTo>
                  <a:lnTo>
                    <a:pt x="74" y="1291"/>
                  </a:lnTo>
                  <a:lnTo>
                    <a:pt x="25" y="1169"/>
                  </a:lnTo>
                  <a:lnTo>
                    <a:pt x="25" y="1023"/>
                  </a:lnTo>
                  <a:lnTo>
                    <a:pt x="1" y="877"/>
                  </a:lnTo>
                  <a:lnTo>
                    <a:pt x="1" y="877"/>
                  </a:lnTo>
                  <a:lnTo>
                    <a:pt x="25" y="706"/>
                  </a:lnTo>
                  <a:lnTo>
                    <a:pt x="98" y="536"/>
                  </a:lnTo>
                  <a:lnTo>
                    <a:pt x="171" y="365"/>
                  </a:lnTo>
                  <a:lnTo>
                    <a:pt x="293" y="219"/>
                  </a:lnTo>
                  <a:lnTo>
                    <a:pt x="293" y="219"/>
                  </a:lnTo>
                  <a:lnTo>
                    <a:pt x="415" y="122"/>
                  </a:lnTo>
                  <a:lnTo>
                    <a:pt x="512" y="49"/>
                  </a:lnTo>
                  <a:lnTo>
                    <a:pt x="609" y="0"/>
                  </a:lnTo>
                  <a:lnTo>
                    <a:pt x="682" y="24"/>
                  </a:lnTo>
                  <a:lnTo>
                    <a:pt x="682" y="24"/>
                  </a:lnTo>
                  <a:lnTo>
                    <a:pt x="707" y="73"/>
                  </a:lnTo>
                  <a:lnTo>
                    <a:pt x="731" y="146"/>
                  </a:lnTo>
                  <a:lnTo>
                    <a:pt x="756" y="317"/>
                  </a:lnTo>
                  <a:lnTo>
                    <a:pt x="756" y="317"/>
                  </a:lnTo>
                  <a:lnTo>
                    <a:pt x="756" y="390"/>
                  </a:lnTo>
                  <a:lnTo>
                    <a:pt x="707" y="487"/>
                  </a:lnTo>
                  <a:lnTo>
                    <a:pt x="658" y="609"/>
                  </a:lnTo>
                  <a:lnTo>
                    <a:pt x="585" y="682"/>
                  </a:lnTo>
                  <a:lnTo>
                    <a:pt x="585" y="682"/>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390;p42"/>
            <p:cNvSpPr/>
            <p:nvPr/>
          </p:nvSpPr>
          <p:spPr>
            <a:xfrm>
              <a:off x="6202850" y="3720875"/>
              <a:ext cx="204000" cy="278875"/>
            </a:xfrm>
            <a:custGeom>
              <a:avLst/>
              <a:gdLst/>
              <a:ahLst/>
              <a:cxnLst/>
              <a:rect l="l" t="t" r="r" b="b"/>
              <a:pathLst>
                <a:path w="8160" h="11155" fill="none" extrusionOk="0">
                  <a:moveTo>
                    <a:pt x="8159" y="4774"/>
                  </a:moveTo>
                  <a:lnTo>
                    <a:pt x="8159" y="4774"/>
                  </a:lnTo>
                  <a:lnTo>
                    <a:pt x="7599" y="4701"/>
                  </a:lnTo>
                  <a:lnTo>
                    <a:pt x="7283" y="4652"/>
                  </a:lnTo>
                  <a:lnTo>
                    <a:pt x="7136" y="4603"/>
                  </a:lnTo>
                  <a:lnTo>
                    <a:pt x="7136" y="4603"/>
                  </a:lnTo>
                  <a:lnTo>
                    <a:pt x="7088" y="4579"/>
                  </a:lnTo>
                  <a:lnTo>
                    <a:pt x="7015" y="4555"/>
                  </a:lnTo>
                  <a:lnTo>
                    <a:pt x="6844" y="4530"/>
                  </a:lnTo>
                  <a:lnTo>
                    <a:pt x="6844" y="4530"/>
                  </a:lnTo>
                  <a:lnTo>
                    <a:pt x="6747" y="4506"/>
                  </a:lnTo>
                  <a:lnTo>
                    <a:pt x="6649" y="4457"/>
                  </a:lnTo>
                  <a:lnTo>
                    <a:pt x="6552" y="4409"/>
                  </a:lnTo>
                  <a:lnTo>
                    <a:pt x="6454" y="4336"/>
                  </a:lnTo>
                  <a:lnTo>
                    <a:pt x="6454" y="4336"/>
                  </a:lnTo>
                  <a:lnTo>
                    <a:pt x="6381" y="4262"/>
                  </a:lnTo>
                  <a:lnTo>
                    <a:pt x="6308" y="4214"/>
                  </a:lnTo>
                  <a:lnTo>
                    <a:pt x="6235" y="4214"/>
                  </a:lnTo>
                  <a:lnTo>
                    <a:pt x="6187" y="4238"/>
                  </a:lnTo>
                  <a:lnTo>
                    <a:pt x="6187" y="4238"/>
                  </a:lnTo>
                  <a:lnTo>
                    <a:pt x="6162" y="4287"/>
                  </a:lnTo>
                  <a:lnTo>
                    <a:pt x="6162" y="4360"/>
                  </a:lnTo>
                  <a:lnTo>
                    <a:pt x="6211" y="4433"/>
                  </a:lnTo>
                  <a:lnTo>
                    <a:pt x="6284" y="4530"/>
                  </a:lnTo>
                  <a:lnTo>
                    <a:pt x="6284" y="4530"/>
                  </a:lnTo>
                  <a:lnTo>
                    <a:pt x="6357" y="4603"/>
                  </a:lnTo>
                  <a:lnTo>
                    <a:pt x="6454" y="4652"/>
                  </a:lnTo>
                  <a:lnTo>
                    <a:pt x="6576" y="4701"/>
                  </a:lnTo>
                  <a:lnTo>
                    <a:pt x="6649" y="4701"/>
                  </a:lnTo>
                  <a:lnTo>
                    <a:pt x="6649" y="4701"/>
                  </a:lnTo>
                  <a:lnTo>
                    <a:pt x="6747" y="4725"/>
                  </a:lnTo>
                  <a:lnTo>
                    <a:pt x="6844" y="4774"/>
                  </a:lnTo>
                  <a:lnTo>
                    <a:pt x="6942" y="4823"/>
                  </a:lnTo>
                  <a:lnTo>
                    <a:pt x="7039" y="4896"/>
                  </a:lnTo>
                  <a:lnTo>
                    <a:pt x="7039" y="4896"/>
                  </a:lnTo>
                  <a:lnTo>
                    <a:pt x="7063" y="4944"/>
                  </a:lnTo>
                  <a:lnTo>
                    <a:pt x="7088" y="4993"/>
                  </a:lnTo>
                  <a:lnTo>
                    <a:pt x="7063" y="5139"/>
                  </a:lnTo>
                  <a:lnTo>
                    <a:pt x="6966" y="5310"/>
                  </a:lnTo>
                  <a:lnTo>
                    <a:pt x="6844" y="5480"/>
                  </a:lnTo>
                  <a:lnTo>
                    <a:pt x="6844" y="5480"/>
                  </a:lnTo>
                  <a:lnTo>
                    <a:pt x="6674" y="5626"/>
                  </a:lnTo>
                  <a:lnTo>
                    <a:pt x="6528" y="5748"/>
                  </a:lnTo>
                  <a:lnTo>
                    <a:pt x="6381" y="5821"/>
                  </a:lnTo>
                  <a:lnTo>
                    <a:pt x="6284" y="5846"/>
                  </a:lnTo>
                  <a:lnTo>
                    <a:pt x="6284" y="5846"/>
                  </a:lnTo>
                  <a:lnTo>
                    <a:pt x="6113" y="5870"/>
                  </a:lnTo>
                  <a:lnTo>
                    <a:pt x="6040" y="5894"/>
                  </a:lnTo>
                  <a:lnTo>
                    <a:pt x="5992" y="5943"/>
                  </a:lnTo>
                  <a:lnTo>
                    <a:pt x="5992" y="5943"/>
                  </a:lnTo>
                  <a:lnTo>
                    <a:pt x="5943" y="5967"/>
                  </a:lnTo>
                  <a:lnTo>
                    <a:pt x="5894" y="5992"/>
                  </a:lnTo>
                  <a:lnTo>
                    <a:pt x="5846" y="5967"/>
                  </a:lnTo>
                  <a:lnTo>
                    <a:pt x="5797" y="5943"/>
                  </a:lnTo>
                  <a:lnTo>
                    <a:pt x="5797" y="5943"/>
                  </a:lnTo>
                  <a:lnTo>
                    <a:pt x="5773" y="5894"/>
                  </a:lnTo>
                  <a:lnTo>
                    <a:pt x="5724" y="5821"/>
                  </a:lnTo>
                  <a:lnTo>
                    <a:pt x="5699" y="5651"/>
                  </a:lnTo>
                  <a:lnTo>
                    <a:pt x="5699" y="5651"/>
                  </a:lnTo>
                  <a:lnTo>
                    <a:pt x="5675" y="5553"/>
                  </a:lnTo>
                  <a:lnTo>
                    <a:pt x="5602" y="5407"/>
                  </a:lnTo>
                  <a:lnTo>
                    <a:pt x="5480" y="5261"/>
                  </a:lnTo>
                  <a:lnTo>
                    <a:pt x="5334" y="5091"/>
                  </a:lnTo>
                  <a:lnTo>
                    <a:pt x="5334" y="5091"/>
                  </a:lnTo>
                  <a:lnTo>
                    <a:pt x="5188" y="4920"/>
                  </a:lnTo>
                  <a:lnTo>
                    <a:pt x="5066" y="4774"/>
                  </a:lnTo>
                  <a:lnTo>
                    <a:pt x="4969" y="4628"/>
                  </a:lnTo>
                  <a:lnTo>
                    <a:pt x="4944" y="4530"/>
                  </a:lnTo>
                  <a:lnTo>
                    <a:pt x="4944" y="4530"/>
                  </a:lnTo>
                  <a:lnTo>
                    <a:pt x="4944" y="4457"/>
                  </a:lnTo>
                  <a:lnTo>
                    <a:pt x="4920" y="4409"/>
                  </a:lnTo>
                  <a:lnTo>
                    <a:pt x="4896" y="4409"/>
                  </a:lnTo>
                  <a:lnTo>
                    <a:pt x="4847" y="4433"/>
                  </a:lnTo>
                  <a:lnTo>
                    <a:pt x="4847" y="4433"/>
                  </a:lnTo>
                  <a:lnTo>
                    <a:pt x="4823" y="4482"/>
                  </a:lnTo>
                  <a:lnTo>
                    <a:pt x="4774" y="4555"/>
                  </a:lnTo>
                  <a:lnTo>
                    <a:pt x="4750" y="4701"/>
                  </a:lnTo>
                  <a:lnTo>
                    <a:pt x="4750" y="4701"/>
                  </a:lnTo>
                  <a:lnTo>
                    <a:pt x="4774" y="4798"/>
                  </a:lnTo>
                  <a:lnTo>
                    <a:pt x="4847" y="4920"/>
                  </a:lnTo>
                  <a:lnTo>
                    <a:pt x="4920" y="5066"/>
                  </a:lnTo>
                  <a:lnTo>
                    <a:pt x="5042" y="5188"/>
                  </a:lnTo>
                  <a:lnTo>
                    <a:pt x="5042" y="5188"/>
                  </a:lnTo>
                  <a:lnTo>
                    <a:pt x="5139" y="5310"/>
                  </a:lnTo>
                  <a:lnTo>
                    <a:pt x="5237" y="5431"/>
                  </a:lnTo>
                  <a:lnTo>
                    <a:pt x="5310" y="5553"/>
                  </a:lnTo>
                  <a:lnTo>
                    <a:pt x="5334" y="5651"/>
                  </a:lnTo>
                  <a:lnTo>
                    <a:pt x="5334" y="5651"/>
                  </a:lnTo>
                  <a:lnTo>
                    <a:pt x="5334" y="5748"/>
                  </a:lnTo>
                  <a:lnTo>
                    <a:pt x="5383" y="5846"/>
                  </a:lnTo>
                  <a:lnTo>
                    <a:pt x="5432" y="5943"/>
                  </a:lnTo>
                  <a:lnTo>
                    <a:pt x="5505" y="6040"/>
                  </a:lnTo>
                  <a:lnTo>
                    <a:pt x="5505" y="6040"/>
                  </a:lnTo>
                  <a:lnTo>
                    <a:pt x="5626" y="6113"/>
                  </a:lnTo>
                  <a:lnTo>
                    <a:pt x="5773" y="6162"/>
                  </a:lnTo>
                  <a:lnTo>
                    <a:pt x="5919" y="6211"/>
                  </a:lnTo>
                  <a:lnTo>
                    <a:pt x="6089" y="6235"/>
                  </a:lnTo>
                  <a:lnTo>
                    <a:pt x="6089" y="6235"/>
                  </a:lnTo>
                  <a:lnTo>
                    <a:pt x="6235" y="6235"/>
                  </a:lnTo>
                  <a:lnTo>
                    <a:pt x="6357" y="6284"/>
                  </a:lnTo>
                  <a:lnTo>
                    <a:pt x="6430" y="6333"/>
                  </a:lnTo>
                  <a:lnTo>
                    <a:pt x="6454" y="6381"/>
                  </a:lnTo>
                  <a:lnTo>
                    <a:pt x="6454" y="6430"/>
                  </a:lnTo>
                  <a:lnTo>
                    <a:pt x="6454" y="6430"/>
                  </a:lnTo>
                  <a:lnTo>
                    <a:pt x="6430" y="6527"/>
                  </a:lnTo>
                  <a:lnTo>
                    <a:pt x="6308" y="6722"/>
                  </a:lnTo>
                  <a:lnTo>
                    <a:pt x="6113" y="6941"/>
                  </a:lnTo>
                  <a:lnTo>
                    <a:pt x="5894" y="7185"/>
                  </a:lnTo>
                  <a:lnTo>
                    <a:pt x="5894" y="7185"/>
                  </a:lnTo>
                  <a:lnTo>
                    <a:pt x="5675" y="7429"/>
                  </a:lnTo>
                  <a:lnTo>
                    <a:pt x="5505" y="7696"/>
                  </a:lnTo>
                  <a:lnTo>
                    <a:pt x="5358" y="7940"/>
                  </a:lnTo>
                  <a:lnTo>
                    <a:pt x="5334" y="8037"/>
                  </a:lnTo>
                  <a:lnTo>
                    <a:pt x="5334" y="8135"/>
                  </a:lnTo>
                  <a:lnTo>
                    <a:pt x="5334" y="8135"/>
                  </a:lnTo>
                  <a:lnTo>
                    <a:pt x="5334" y="8281"/>
                  </a:lnTo>
                  <a:lnTo>
                    <a:pt x="5358" y="8427"/>
                  </a:lnTo>
                  <a:lnTo>
                    <a:pt x="5383" y="8525"/>
                  </a:lnTo>
                  <a:lnTo>
                    <a:pt x="5432" y="8598"/>
                  </a:lnTo>
                  <a:lnTo>
                    <a:pt x="5432" y="8598"/>
                  </a:lnTo>
                  <a:lnTo>
                    <a:pt x="5456" y="8646"/>
                  </a:lnTo>
                  <a:lnTo>
                    <a:pt x="5480" y="8719"/>
                  </a:lnTo>
                  <a:lnTo>
                    <a:pt x="5505" y="8890"/>
                  </a:lnTo>
                  <a:lnTo>
                    <a:pt x="5505" y="8890"/>
                  </a:lnTo>
                  <a:lnTo>
                    <a:pt x="5480" y="8987"/>
                  </a:lnTo>
                  <a:lnTo>
                    <a:pt x="5383" y="9158"/>
                  </a:lnTo>
                  <a:lnTo>
                    <a:pt x="5237" y="9353"/>
                  </a:lnTo>
                  <a:lnTo>
                    <a:pt x="5042" y="9547"/>
                  </a:lnTo>
                  <a:lnTo>
                    <a:pt x="5042" y="9547"/>
                  </a:lnTo>
                  <a:lnTo>
                    <a:pt x="4847" y="9742"/>
                  </a:lnTo>
                  <a:lnTo>
                    <a:pt x="4701" y="9937"/>
                  </a:lnTo>
                  <a:lnTo>
                    <a:pt x="4603" y="10108"/>
                  </a:lnTo>
                  <a:lnTo>
                    <a:pt x="4555" y="10205"/>
                  </a:lnTo>
                  <a:lnTo>
                    <a:pt x="4555" y="10205"/>
                  </a:lnTo>
                  <a:lnTo>
                    <a:pt x="4530" y="10327"/>
                  </a:lnTo>
                  <a:lnTo>
                    <a:pt x="4457" y="10473"/>
                  </a:lnTo>
                  <a:lnTo>
                    <a:pt x="4336" y="10619"/>
                  </a:lnTo>
                  <a:lnTo>
                    <a:pt x="4189" y="10790"/>
                  </a:lnTo>
                  <a:lnTo>
                    <a:pt x="4189" y="10790"/>
                  </a:lnTo>
                  <a:lnTo>
                    <a:pt x="4019" y="10936"/>
                  </a:lnTo>
                  <a:lnTo>
                    <a:pt x="3873" y="11057"/>
                  </a:lnTo>
                  <a:lnTo>
                    <a:pt x="3727" y="11131"/>
                  </a:lnTo>
                  <a:lnTo>
                    <a:pt x="3605" y="11155"/>
                  </a:lnTo>
                  <a:lnTo>
                    <a:pt x="3605" y="11155"/>
                  </a:lnTo>
                  <a:lnTo>
                    <a:pt x="3532" y="11155"/>
                  </a:lnTo>
                  <a:lnTo>
                    <a:pt x="3434" y="11106"/>
                  </a:lnTo>
                  <a:lnTo>
                    <a:pt x="3337" y="11057"/>
                  </a:lnTo>
                  <a:lnTo>
                    <a:pt x="3240" y="10984"/>
                  </a:lnTo>
                  <a:lnTo>
                    <a:pt x="3240" y="10984"/>
                  </a:lnTo>
                  <a:lnTo>
                    <a:pt x="3167" y="10887"/>
                  </a:lnTo>
                  <a:lnTo>
                    <a:pt x="3093" y="10790"/>
                  </a:lnTo>
                  <a:lnTo>
                    <a:pt x="3069" y="10692"/>
                  </a:lnTo>
                  <a:lnTo>
                    <a:pt x="3045" y="10595"/>
                  </a:lnTo>
                  <a:lnTo>
                    <a:pt x="3045" y="10595"/>
                  </a:lnTo>
                  <a:lnTo>
                    <a:pt x="3020" y="10424"/>
                  </a:lnTo>
                  <a:lnTo>
                    <a:pt x="2996" y="10351"/>
                  </a:lnTo>
                  <a:lnTo>
                    <a:pt x="2947" y="10302"/>
                  </a:lnTo>
                  <a:lnTo>
                    <a:pt x="2947" y="10302"/>
                  </a:lnTo>
                  <a:lnTo>
                    <a:pt x="2923" y="10254"/>
                  </a:lnTo>
                  <a:lnTo>
                    <a:pt x="2874" y="10181"/>
                  </a:lnTo>
                  <a:lnTo>
                    <a:pt x="2850" y="10035"/>
                  </a:lnTo>
                  <a:lnTo>
                    <a:pt x="2850" y="10035"/>
                  </a:lnTo>
                  <a:lnTo>
                    <a:pt x="2826" y="9864"/>
                  </a:lnTo>
                  <a:lnTo>
                    <a:pt x="2801" y="9791"/>
                  </a:lnTo>
                  <a:lnTo>
                    <a:pt x="2752" y="9742"/>
                  </a:lnTo>
                  <a:lnTo>
                    <a:pt x="2752" y="9742"/>
                  </a:lnTo>
                  <a:lnTo>
                    <a:pt x="2728" y="9669"/>
                  </a:lnTo>
                  <a:lnTo>
                    <a:pt x="2704" y="9572"/>
                  </a:lnTo>
                  <a:lnTo>
                    <a:pt x="2679" y="9426"/>
                  </a:lnTo>
                  <a:lnTo>
                    <a:pt x="2655" y="9255"/>
                  </a:lnTo>
                  <a:lnTo>
                    <a:pt x="2655" y="9255"/>
                  </a:lnTo>
                  <a:lnTo>
                    <a:pt x="2679" y="9109"/>
                  </a:lnTo>
                  <a:lnTo>
                    <a:pt x="2704" y="8963"/>
                  </a:lnTo>
                  <a:lnTo>
                    <a:pt x="2728" y="8866"/>
                  </a:lnTo>
                  <a:lnTo>
                    <a:pt x="2752" y="8792"/>
                  </a:lnTo>
                  <a:lnTo>
                    <a:pt x="2752" y="8792"/>
                  </a:lnTo>
                  <a:lnTo>
                    <a:pt x="2801" y="8744"/>
                  </a:lnTo>
                  <a:lnTo>
                    <a:pt x="2826" y="8671"/>
                  </a:lnTo>
                  <a:lnTo>
                    <a:pt x="2850" y="8500"/>
                  </a:lnTo>
                  <a:lnTo>
                    <a:pt x="2850" y="8500"/>
                  </a:lnTo>
                  <a:lnTo>
                    <a:pt x="2826" y="8403"/>
                  </a:lnTo>
                  <a:lnTo>
                    <a:pt x="2777" y="8281"/>
                  </a:lnTo>
                  <a:lnTo>
                    <a:pt x="2679" y="8159"/>
                  </a:lnTo>
                  <a:lnTo>
                    <a:pt x="2582" y="8037"/>
                  </a:lnTo>
                  <a:lnTo>
                    <a:pt x="2582" y="8037"/>
                  </a:lnTo>
                  <a:lnTo>
                    <a:pt x="2460" y="7891"/>
                  </a:lnTo>
                  <a:lnTo>
                    <a:pt x="2363" y="7721"/>
                  </a:lnTo>
                  <a:lnTo>
                    <a:pt x="2314" y="7526"/>
                  </a:lnTo>
                  <a:lnTo>
                    <a:pt x="2290" y="7356"/>
                  </a:lnTo>
                  <a:lnTo>
                    <a:pt x="2290" y="7356"/>
                  </a:lnTo>
                  <a:lnTo>
                    <a:pt x="2290" y="7209"/>
                  </a:lnTo>
                  <a:lnTo>
                    <a:pt x="2265" y="7063"/>
                  </a:lnTo>
                  <a:lnTo>
                    <a:pt x="2217" y="6966"/>
                  </a:lnTo>
                  <a:lnTo>
                    <a:pt x="2192" y="6893"/>
                  </a:lnTo>
                  <a:lnTo>
                    <a:pt x="2192" y="6893"/>
                  </a:lnTo>
                  <a:lnTo>
                    <a:pt x="2144" y="6844"/>
                  </a:lnTo>
                  <a:lnTo>
                    <a:pt x="2071" y="6820"/>
                  </a:lnTo>
                  <a:lnTo>
                    <a:pt x="1900" y="6795"/>
                  </a:lnTo>
                  <a:lnTo>
                    <a:pt x="1900" y="6795"/>
                  </a:lnTo>
                  <a:lnTo>
                    <a:pt x="1754" y="6820"/>
                  </a:lnTo>
                  <a:lnTo>
                    <a:pt x="1681" y="6844"/>
                  </a:lnTo>
                  <a:lnTo>
                    <a:pt x="1632" y="6893"/>
                  </a:lnTo>
                  <a:lnTo>
                    <a:pt x="1632" y="6893"/>
                  </a:lnTo>
                  <a:lnTo>
                    <a:pt x="1559" y="6941"/>
                  </a:lnTo>
                  <a:lnTo>
                    <a:pt x="1437" y="6966"/>
                  </a:lnTo>
                  <a:lnTo>
                    <a:pt x="1291" y="6990"/>
                  </a:lnTo>
                  <a:lnTo>
                    <a:pt x="1145" y="6990"/>
                  </a:lnTo>
                  <a:lnTo>
                    <a:pt x="1145" y="6990"/>
                  </a:lnTo>
                  <a:lnTo>
                    <a:pt x="975" y="6966"/>
                  </a:lnTo>
                  <a:lnTo>
                    <a:pt x="780" y="6868"/>
                  </a:lnTo>
                  <a:lnTo>
                    <a:pt x="561" y="6747"/>
                  </a:lnTo>
                  <a:lnTo>
                    <a:pt x="390" y="6601"/>
                  </a:lnTo>
                  <a:lnTo>
                    <a:pt x="390" y="6601"/>
                  </a:lnTo>
                  <a:lnTo>
                    <a:pt x="317" y="6527"/>
                  </a:lnTo>
                  <a:lnTo>
                    <a:pt x="244" y="6406"/>
                  </a:lnTo>
                  <a:lnTo>
                    <a:pt x="122" y="6113"/>
                  </a:lnTo>
                  <a:lnTo>
                    <a:pt x="49" y="5797"/>
                  </a:lnTo>
                  <a:lnTo>
                    <a:pt x="0" y="5480"/>
                  </a:lnTo>
                  <a:lnTo>
                    <a:pt x="0" y="5480"/>
                  </a:lnTo>
                  <a:lnTo>
                    <a:pt x="25" y="5310"/>
                  </a:lnTo>
                  <a:lnTo>
                    <a:pt x="49" y="5139"/>
                  </a:lnTo>
                  <a:lnTo>
                    <a:pt x="147" y="4798"/>
                  </a:lnTo>
                  <a:lnTo>
                    <a:pt x="220" y="4628"/>
                  </a:lnTo>
                  <a:lnTo>
                    <a:pt x="293" y="4482"/>
                  </a:lnTo>
                  <a:lnTo>
                    <a:pt x="390" y="4336"/>
                  </a:lnTo>
                  <a:lnTo>
                    <a:pt x="487" y="4238"/>
                  </a:lnTo>
                  <a:lnTo>
                    <a:pt x="487" y="4238"/>
                  </a:lnTo>
                  <a:lnTo>
                    <a:pt x="682" y="4043"/>
                  </a:lnTo>
                  <a:lnTo>
                    <a:pt x="877" y="3897"/>
                  </a:lnTo>
                  <a:lnTo>
                    <a:pt x="1048" y="3800"/>
                  </a:lnTo>
                  <a:lnTo>
                    <a:pt x="1145" y="3751"/>
                  </a:lnTo>
                  <a:lnTo>
                    <a:pt x="1145" y="3751"/>
                  </a:lnTo>
                  <a:lnTo>
                    <a:pt x="1316" y="3727"/>
                  </a:lnTo>
                  <a:lnTo>
                    <a:pt x="1389" y="3702"/>
                  </a:lnTo>
                  <a:lnTo>
                    <a:pt x="1437" y="3654"/>
                  </a:lnTo>
                  <a:lnTo>
                    <a:pt x="1437" y="3654"/>
                  </a:lnTo>
                  <a:lnTo>
                    <a:pt x="1510" y="3629"/>
                  </a:lnTo>
                  <a:lnTo>
                    <a:pt x="1608" y="3605"/>
                  </a:lnTo>
                  <a:lnTo>
                    <a:pt x="1754" y="3581"/>
                  </a:lnTo>
                  <a:lnTo>
                    <a:pt x="1900" y="3581"/>
                  </a:lnTo>
                  <a:lnTo>
                    <a:pt x="1900" y="3581"/>
                  </a:lnTo>
                  <a:lnTo>
                    <a:pt x="2071" y="3581"/>
                  </a:lnTo>
                  <a:lnTo>
                    <a:pt x="2241" y="3629"/>
                  </a:lnTo>
                  <a:lnTo>
                    <a:pt x="2363" y="3678"/>
                  </a:lnTo>
                  <a:lnTo>
                    <a:pt x="2485" y="3751"/>
                  </a:lnTo>
                  <a:lnTo>
                    <a:pt x="2485" y="3751"/>
                  </a:lnTo>
                  <a:lnTo>
                    <a:pt x="2558" y="3824"/>
                  </a:lnTo>
                  <a:lnTo>
                    <a:pt x="2655" y="3897"/>
                  </a:lnTo>
                  <a:lnTo>
                    <a:pt x="2777" y="3946"/>
                  </a:lnTo>
                  <a:lnTo>
                    <a:pt x="2850" y="3946"/>
                  </a:lnTo>
                  <a:lnTo>
                    <a:pt x="2850" y="3946"/>
                  </a:lnTo>
                  <a:lnTo>
                    <a:pt x="3020" y="3970"/>
                  </a:lnTo>
                  <a:lnTo>
                    <a:pt x="3093" y="4019"/>
                  </a:lnTo>
                  <a:lnTo>
                    <a:pt x="3142" y="4043"/>
                  </a:lnTo>
                  <a:lnTo>
                    <a:pt x="3142" y="4043"/>
                  </a:lnTo>
                  <a:lnTo>
                    <a:pt x="3191" y="4068"/>
                  </a:lnTo>
                  <a:lnTo>
                    <a:pt x="3240" y="4092"/>
                  </a:lnTo>
                  <a:lnTo>
                    <a:pt x="3288" y="4068"/>
                  </a:lnTo>
                  <a:lnTo>
                    <a:pt x="3337" y="4043"/>
                  </a:lnTo>
                  <a:lnTo>
                    <a:pt x="3337" y="4043"/>
                  </a:lnTo>
                  <a:lnTo>
                    <a:pt x="3386" y="4019"/>
                  </a:lnTo>
                  <a:lnTo>
                    <a:pt x="3459" y="3970"/>
                  </a:lnTo>
                  <a:lnTo>
                    <a:pt x="3605" y="3946"/>
                  </a:lnTo>
                  <a:lnTo>
                    <a:pt x="3605" y="3946"/>
                  </a:lnTo>
                  <a:lnTo>
                    <a:pt x="3775" y="3970"/>
                  </a:lnTo>
                  <a:lnTo>
                    <a:pt x="3848" y="4019"/>
                  </a:lnTo>
                  <a:lnTo>
                    <a:pt x="3897" y="4043"/>
                  </a:lnTo>
                  <a:lnTo>
                    <a:pt x="3897" y="4043"/>
                  </a:lnTo>
                  <a:lnTo>
                    <a:pt x="3970" y="4092"/>
                  </a:lnTo>
                  <a:lnTo>
                    <a:pt x="4068" y="4116"/>
                  </a:lnTo>
                  <a:lnTo>
                    <a:pt x="4214" y="4141"/>
                  </a:lnTo>
                  <a:lnTo>
                    <a:pt x="4384" y="4141"/>
                  </a:lnTo>
                  <a:lnTo>
                    <a:pt x="4384" y="4141"/>
                  </a:lnTo>
                  <a:lnTo>
                    <a:pt x="4530" y="4141"/>
                  </a:lnTo>
                  <a:lnTo>
                    <a:pt x="4677" y="4116"/>
                  </a:lnTo>
                  <a:lnTo>
                    <a:pt x="4774" y="4092"/>
                  </a:lnTo>
                  <a:lnTo>
                    <a:pt x="4847" y="4043"/>
                  </a:lnTo>
                  <a:lnTo>
                    <a:pt x="4847" y="4043"/>
                  </a:lnTo>
                  <a:lnTo>
                    <a:pt x="4896" y="3995"/>
                  </a:lnTo>
                  <a:lnTo>
                    <a:pt x="4920" y="3921"/>
                  </a:lnTo>
                  <a:lnTo>
                    <a:pt x="4944" y="3751"/>
                  </a:lnTo>
                  <a:lnTo>
                    <a:pt x="4944" y="3751"/>
                  </a:lnTo>
                  <a:lnTo>
                    <a:pt x="4944" y="3727"/>
                  </a:lnTo>
                  <a:lnTo>
                    <a:pt x="4920" y="3678"/>
                  </a:lnTo>
                  <a:lnTo>
                    <a:pt x="4823" y="3629"/>
                  </a:lnTo>
                  <a:lnTo>
                    <a:pt x="4701" y="3581"/>
                  </a:lnTo>
                  <a:lnTo>
                    <a:pt x="4555" y="3581"/>
                  </a:lnTo>
                  <a:lnTo>
                    <a:pt x="4555" y="3581"/>
                  </a:lnTo>
                  <a:lnTo>
                    <a:pt x="4409" y="3556"/>
                  </a:lnTo>
                  <a:lnTo>
                    <a:pt x="4238" y="3507"/>
                  </a:lnTo>
                  <a:lnTo>
                    <a:pt x="4092" y="3459"/>
                  </a:lnTo>
                  <a:lnTo>
                    <a:pt x="3995" y="3386"/>
                  </a:lnTo>
                  <a:lnTo>
                    <a:pt x="3995" y="3386"/>
                  </a:lnTo>
                  <a:lnTo>
                    <a:pt x="3897" y="3313"/>
                  </a:lnTo>
                  <a:lnTo>
                    <a:pt x="3800" y="3240"/>
                  </a:lnTo>
                  <a:lnTo>
                    <a:pt x="3702" y="3215"/>
                  </a:lnTo>
                  <a:lnTo>
                    <a:pt x="3605" y="3191"/>
                  </a:lnTo>
                  <a:lnTo>
                    <a:pt x="3605" y="3191"/>
                  </a:lnTo>
                  <a:lnTo>
                    <a:pt x="3532" y="3166"/>
                  </a:lnTo>
                  <a:lnTo>
                    <a:pt x="3434" y="3142"/>
                  </a:lnTo>
                  <a:lnTo>
                    <a:pt x="3337" y="3069"/>
                  </a:lnTo>
                  <a:lnTo>
                    <a:pt x="3240" y="2996"/>
                  </a:lnTo>
                  <a:lnTo>
                    <a:pt x="3240" y="2996"/>
                  </a:lnTo>
                  <a:lnTo>
                    <a:pt x="3167" y="2923"/>
                  </a:lnTo>
                  <a:lnTo>
                    <a:pt x="3069" y="2899"/>
                  </a:lnTo>
                  <a:lnTo>
                    <a:pt x="2996" y="2874"/>
                  </a:lnTo>
                  <a:lnTo>
                    <a:pt x="2947" y="2899"/>
                  </a:lnTo>
                  <a:lnTo>
                    <a:pt x="2947" y="2899"/>
                  </a:lnTo>
                  <a:lnTo>
                    <a:pt x="2899" y="2923"/>
                  </a:lnTo>
                  <a:lnTo>
                    <a:pt x="2826" y="2923"/>
                  </a:lnTo>
                  <a:lnTo>
                    <a:pt x="2752" y="2874"/>
                  </a:lnTo>
                  <a:lnTo>
                    <a:pt x="2655" y="2801"/>
                  </a:lnTo>
                  <a:lnTo>
                    <a:pt x="2655" y="2801"/>
                  </a:lnTo>
                  <a:lnTo>
                    <a:pt x="2582" y="2752"/>
                  </a:lnTo>
                  <a:lnTo>
                    <a:pt x="2509" y="2704"/>
                  </a:lnTo>
                  <a:lnTo>
                    <a:pt x="2436" y="2704"/>
                  </a:lnTo>
                  <a:lnTo>
                    <a:pt x="2387" y="2704"/>
                  </a:lnTo>
                  <a:lnTo>
                    <a:pt x="2387" y="2704"/>
                  </a:lnTo>
                  <a:lnTo>
                    <a:pt x="2338" y="2752"/>
                  </a:lnTo>
                  <a:lnTo>
                    <a:pt x="2265" y="2777"/>
                  </a:lnTo>
                  <a:lnTo>
                    <a:pt x="2095" y="2801"/>
                  </a:lnTo>
                  <a:lnTo>
                    <a:pt x="2095" y="2801"/>
                  </a:lnTo>
                  <a:lnTo>
                    <a:pt x="1997" y="2850"/>
                  </a:lnTo>
                  <a:lnTo>
                    <a:pt x="1851" y="2923"/>
                  </a:lnTo>
                  <a:lnTo>
                    <a:pt x="1681" y="3045"/>
                  </a:lnTo>
                  <a:lnTo>
                    <a:pt x="1535" y="3191"/>
                  </a:lnTo>
                  <a:lnTo>
                    <a:pt x="1535" y="3191"/>
                  </a:lnTo>
                  <a:lnTo>
                    <a:pt x="1364" y="3337"/>
                  </a:lnTo>
                  <a:lnTo>
                    <a:pt x="1194" y="3459"/>
                  </a:lnTo>
                  <a:lnTo>
                    <a:pt x="1072" y="3532"/>
                  </a:lnTo>
                  <a:lnTo>
                    <a:pt x="950" y="3581"/>
                  </a:lnTo>
                  <a:lnTo>
                    <a:pt x="950" y="3581"/>
                  </a:lnTo>
                  <a:lnTo>
                    <a:pt x="804" y="3532"/>
                  </a:lnTo>
                  <a:lnTo>
                    <a:pt x="731" y="3507"/>
                  </a:lnTo>
                  <a:lnTo>
                    <a:pt x="682" y="3483"/>
                  </a:lnTo>
                  <a:lnTo>
                    <a:pt x="682" y="3483"/>
                  </a:lnTo>
                  <a:lnTo>
                    <a:pt x="634" y="3434"/>
                  </a:lnTo>
                  <a:lnTo>
                    <a:pt x="609" y="3361"/>
                  </a:lnTo>
                  <a:lnTo>
                    <a:pt x="585" y="3191"/>
                  </a:lnTo>
                  <a:lnTo>
                    <a:pt x="585" y="3191"/>
                  </a:lnTo>
                  <a:lnTo>
                    <a:pt x="609" y="3020"/>
                  </a:lnTo>
                  <a:lnTo>
                    <a:pt x="634" y="2947"/>
                  </a:lnTo>
                  <a:lnTo>
                    <a:pt x="682" y="2899"/>
                  </a:lnTo>
                  <a:lnTo>
                    <a:pt x="682" y="2899"/>
                  </a:lnTo>
                  <a:lnTo>
                    <a:pt x="731" y="2874"/>
                  </a:lnTo>
                  <a:lnTo>
                    <a:pt x="853" y="2850"/>
                  </a:lnTo>
                  <a:lnTo>
                    <a:pt x="999" y="2826"/>
                  </a:lnTo>
                  <a:lnTo>
                    <a:pt x="1145" y="2801"/>
                  </a:lnTo>
                  <a:lnTo>
                    <a:pt x="1145" y="2801"/>
                  </a:lnTo>
                  <a:lnTo>
                    <a:pt x="1291" y="2801"/>
                  </a:lnTo>
                  <a:lnTo>
                    <a:pt x="1413" y="2752"/>
                  </a:lnTo>
                  <a:lnTo>
                    <a:pt x="1486" y="2704"/>
                  </a:lnTo>
                  <a:lnTo>
                    <a:pt x="1510" y="2655"/>
                  </a:lnTo>
                  <a:lnTo>
                    <a:pt x="1535" y="2631"/>
                  </a:lnTo>
                  <a:lnTo>
                    <a:pt x="1535" y="2631"/>
                  </a:lnTo>
                  <a:lnTo>
                    <a:pt x="1486" y="2460"/>
                  </a:lnTo>
                  <a:lnTo>
                    <a:pt x="1462" y="2387"/>
                  </a:lnTo>
                  <a:lnTo>
                    <a:pt x="1437" y="2338"/>
                  </a:lnTo>
                  <a:lnTo>
                    <a:pt x="1437" y="2338"/>
                  </a:lnTo>
                  <a:lnTo>
                    <a:pt x="1389" y="2290"/>
                  </a:lnTo>
                  <a:lnTo>
                    <a:pt x="1389" y="2241"/>
                  </a:lnTo>
                  <a:lnTo>
                    <a:pt x="1389" y="2192"/>
                  </a:lnTo>
                  <a:lnTo>
                    <a:pt x="1437" y="2144"/>
                  </a:lnTo>
                  <a:lnTo>
                    <a:pt x="1437" y="2144"/>
                  </a:lnTo>
                  <a:lnTo>
                    <a:pt x="1486" y="2119"/>
                  </a:lnTo>
                  <a:lnTo>
                    <a:pt x="1559" y="2070"/>
                  </a:lnTo>
                  <a:lnTo>
                    <a:pt x="1705" y="2046"/>
                  </a:lnTo>
                  <a:lnTo>
                    <a:pt x="1705" y="2046"/>
                  </a:lnTo>
                  <a:lnTo>
                    <a:pt x="1803" y="2046"/>
                  </a:lnTo>
                  <a:lnTo>
                    <a:pt x="1900" y="1997"/>
                  </a:lnTo>
                  <a:lnTo>
                    <a:pt x="1997" y="1924"/>
                  </a:lnTo>
                  <a:lnTo>
                    <a:pt x="2095" y="1851"/>
                  </a:lnTo>
                  <a:lnTo>
                    <a:pt x="2095" y="1851"/>
                  </a:lnTo>
                  <a:lnTo>
                    <a:pt x="2168" y="1778"/>
                  </a:lnTo>
                  <a:lnTo>
                    <a:pt x="2241" y="1681"/>
                  </a:lnTo>
                  <a:lnTo>
                    <a:pt x="2265" y="1559"/>
                  </a:lnTo>
                  <a:lnTo>
                    <a:pt x="2290" y="1486"/>
                  </a:lnTo>
                  <a:lnTo>
                    <a:pt x="2290" y="1486"/>
                  </a:lnTo>
                  <a:lnTo>
                    <a:pt x="2265" y="1315"/>
                  </a:lnTo>
                  <a:lnTo>
                    <a:pt x="2217" y="1242"/>
                  </a:lnTo>
                  <a:lnTo>
                    <a:pt x="2192" y="1194"/>
                  </a:lnTo>
                  <a:lnTo>
                    <a:pt x="2192" y="1194"/>
                  </a:lnTo>
                  <a:lnTo>
                    <a:pt x="2192" y="1169"/>
                  </a:lnTo>
                  <a:lnTo>
                    <a:pt x="2192" y="1121"/>
                  </a:lnTo>
                  <a:lnTo>
                    <a:pt x="2265" y="999"/>
                  </a:lnTo>
                  <a:lnTo>
                    <a:pt x="2387" y="828"/>
                  </a:lnTo>
                  <a:lnTo>
                    <a:pt x="2582" y="634"/>
                  </a:lnTo>
                  <a:lnTo>
                    <a:pt x="2582" y="634"/>
                  </a:lnTo>
                  <a:lnTo>
                    <a:pt x="2679" y="536"/>
                  </a:lnTo>
                  <a:lnTo>
                    <a:pt x="2826" y="439"/>
                  </a:lnTo>
                  <a:lnTo>
                    <a:pt x="2972" y="366"/>
                  </a:lnTo>
                  <a:lnTo>
                    <a:pt x="3142" y="293"/>
                  </a:lnTo>
                  <a:lnTo>
                    <a:pt x="3483" y="195"/>
                  </a:lnTo>
                  <a:lnTo>
                    <a:pt x="3654" y="171"/>
                  </a:lnTo>
                  <a:lnTo>
                    <a:pt x="3800" y="146"/>
                  </a:lnTo>
                  <a:lnTo>
                    <a:pt x="3800" y="146"/>
                  </a:lnTo>
                  <a:lnTo>
                    <a:pt x="4116" y="171"/>
                  </a:lnTo>
                  <a:lnTo>
                    <a:pt x="4360" y="171"/>
                  </a:lnTo>
                  <a:lnTo>
                    <a:pt x="4555" y="220"/>
                  </a:lnTo>
                  <a:lnTo>
                    <a:pt x="4652" y="244"/>
                  </a:lnTo>
                  <a:lnTo>
                    <a:pt x="4652" y="244"/>
                  </a:lnTo>
                  <a:lnTo>
                    <a:pt x="4701" y="268"/>
                  </a:lnTo>
                  <a:lnTo>
                    <a:pt x="4750" y="293"/>
                  </a:lnTo>
                  <a:lnTo>
                    <a:pt x="4798" y="268"/>
                  </a:lnTo>
                  <a:lnTo>
                    <a:pt x="4847" y="244"/>
                  </a:lnTo>
                  <a:lnTo>
                    <a:pt x="4847" y="244"/>
                  </a:lnTo>
                  <a:lnTo>
                    <a:pt x="5018" y="195"/>
                  </a:lnTo>
                  <a:lnTo>
                    <a:pt x="5407" y="122"/>
                  </a:lnTo>
                  <a:lnTo>
                    <a:pt x="5821" y="25"/>
                  </a:lnTo>
                  <a:lnTo>
                    <a:pt x="6138"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 name="Google Shape;400;p42"/>
          <p:cNvGrpSpPr/>
          <p:nvPr/>
        </p:nvGrpSpPr>
        <p:grpSpPr>
          <a:xfrm>
            <a:off x="8071235" y="4299366"/>
            <a:ext cx="353754" cy="339345"/>
            <a:chOff x="5233525" y="4954450"/>
            <a:chExt cx="538275" cy="516350"/>
          </a:xfrm>
        </p:grpSpPr>
        <p:sp>
          <p:nvSpPr>
            <p:cNvPr id="31" name="Google Shape;401;p42"/>
            <p:cNvSpPr/>
            <p:nvPr/>
          </p:nvSpPr>
          <p:spPr>
            <a:xfrm>
              <a:off x="5637825" y="4954450"/>
              <a:ext cx="89525" cy="89525"/>
            </a:xfrm>
            <a:custGeom>
              <a:avLst/>
              <a:gdLst/>
              <a:ahLst/>
              <a:cxnLst/>
              <a:rect l="l" t="t" r="r" b="b"/>
              <a:pathLst>
                <a:path w="3581" h="3581" fill="none" extrusionOk="0">
                  <a:moveTo>
                    <a:pt x="1023" y="3410"/>
                  </a:moveTo>
                  <a:lnTo>
                    <a:pt x="1023" y="3410"/>
                  </a:lnTo>
                  <a:lnTo>
                    <a:pt x="1193" y="3483"/>
                  </a:lnTo>
                  <a:lnTo>
                    <a:pt x="1388" y="3532"/>
                  </a:lnTo>
                  <a:lnTo>
                    <a:pt x="1583" y="3556"/>
                  </a:lnTo>
                  <a:lnTo>
                    <a:pt x="1778" y="3581"/>
                  </a:lnTo>
                  <a:lnTo>
                    <a:pt x="1778" y="3581"/>
                  </a:lnTo>
                  <a:lnTo>
                    <a:pt x="1973" y="3556"/>
                  </a:lnTo>
                  <a:lnTo>
                    <a:pt x="2143" y="3532"/>
                  </a:lnTo>
                  <a:lnTo>
                    <a:pt x="2314" y="3508"/>
                  </a:lnTo>
                  <a:lnTo>
                    <a:pt x="2484" y="3435"/>
                  </a:lnTo>
                  <a:lnTo>
                    <a:pt x="2630" y="3361"/>
                  </a:lnTo>
                  <a:lnTo>
                    <a:pt x="2776" y="3264"/>
                  </a:lnTo>
                  <a:lnTo>
                    <a:pt x="2923" y="3167"/>
                  </a:lnTo>
                  <a:lnTo>
                    <a:pt x="3044" y="3045"/>
                  </a:lnTo>
                  <a:lnTo>
                    <a:pt x="3166" y="2923"/>
                  </a:lnTo>
                  <a:lnTo>
                    <a:pt x="3264" y="2801"/>
                  </a:lnTo>
                  <a:lnTo>
                    <a:pt x="3361" y="2631"/>
                  </a:lnTo>
                  <a:lnTo>
                    <a:pt x="3434" y="2485"/>
                  </a:lnTo>
                  <a:lnTo>
                    <a:pt x="3483" y="2314"/>
                  </a:lnTo>
                  <a:lnTo>
                    <a:pt x="3531" y="2144"/>
                  </a:lnTo>
                  <a:lnTo>
                    <a:pt x="3556" y="1973"/>
                  </a:lnTo>
                  <a:lnTo>
                    <a:pt x="3580" y="1803"/>
                  </a:lnTo>
                  <a:lnTo>
                    <a:pt x="3580" y="1803"/>
                  </a:lnTo>
                  <a:lnTo>
                    <a:pt x="3556" y="1608"/>
                  </a:lnTo>
                  <a:lnTo>
                    <a:pt x="3531" y="1437"/>
                  </a:lnTo>
                  <a:lnTo>
                    <a:pt x="3483" y="1267"/>
                  </a:lnTo>
                  <a:lnTo>
                    <a:pt x="3434" y="1096"/>
                  </a:lnTo>
                  <a:lnTo>
                    <a:pt x="3361" y="950"/>
                  </a:lnTo>
                  <a:lnTo>
                    <a:pt x="3264" y="804"/>
                  </a:lnTo>
                  <a:lnTo>
                    <a:pt x="3166" y="658"/>
                  </a:lnTo>
                  <a:lnTo>
                    <a:pt x="3044" y="536"/>
                  </a:lnTo>
                  <a:lnTo>
                    <a:pt x="2923" y="414"/>
                  </a:lnTo>
                  <a:lnTo>
                    <a:pt x="2776" y="317"/>
                  </a:lnTo>
                  <a:lnTo>
                    <a:pt x="2630" y="220"/>
                  </a:lnTo>
                  <a:lnTo>
                    <a:pt x="2484" y="147"/>
                  </a:lnTo>
                  <a:lnTo>
                    <a:pt x="2314" y="98"/>
                  </a:lnTo>
                  <a:lnTo>
                    <a:pt x="2143" y="49"/>
                  </a:lnTo>
                  <a:lnTo>
                    <a:pt x="1973" y="25"/>
                  </a:lnTo>
                  <a:lnTo>
                    <a:pt x="1778" y="0"/>
                  </a:lnTo>
                  <a:lnTo>
                    <a:pt x="1778" y="0"/>
                  </a:lnTo>
                  <a:lnTo>
                    <a:pt x="1607" y="25"/>
                  </a:lnTo>
                  <a:lnTo>
                    <a:pt x="1437" y="49"/>
                  </a:lnTo>
                  <a:lnTo>
                    <a:pt x="1266" y="98"/>
                  </a:lnTo>
                  <a:lnTo>
                    <a:pt x="1096" y="147"/>
                  </a:lnTo>
                  <a:lnTo>
                    <a:pt x="925" y="220"/>
                  </a:lnTo>
                  <a:lnTo>
                    <a:pt x="779" y="317"/>
                  </a:lnTo>
                  <a:lnTo>
                    <a:pt x="658" y="414"/>
                  </a:lnTo>
                  <a:lnTo>
                    <a:pt x="536" y="536"/>
                  </a:lnTo>
                  <a:lnTo>
                    <a:pt x="414" y="658"/>
                  </a:lnTo>
                  <a:lnTo>
                    <a:pt x="317" y="804"/>
                  </a:lnTo>
                  <a:lnTo>
                    <a:pt x="219" y="950"/>
                  </a:lnTo>
                  <a:lnTo>
                    <a:pt x="146" y="1096"/>
                  </a:lnTo>
                  <a:lnTo>
                    <a:pt x="73" y="1267"/>
                  </a:lnTo>
                  <a:lnTo>
                    <a:pt x="49" y="1437"/>
                  </a:lnTo>
                  <a:lnTo>
                    <a:pt x="24" y="1608"/>
                  </a:lnTo>
                  <a:lnTo>
                    <a:pt x="0" y="1803"/>
                  </a:lnTo>
                  <a:lnTo>
                    <a:pt x="0" y="1803"/>
                  </a:lnTo>
                  <a:lnTo>
                    <a:pt x="24" y="2071"/>
                  </a:lnTo>
                  <a:lnTo>
                    <a:pt x="97" y="2339"/>
                  </a:lnTo>
                  <a:lnTo>
                    <a:pt x="195" y="2582"/>
                  </a:lnTo>
                  <a:lnTo>
                    <a:pt x="317" y="280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402;p42"/>
            <p:cNvSpPr/>
            <p:nvPr/>
          </p:nvSpPr>
          <p:spPr>
            <a:xfrm>
              <a:off x="5323025" y="4980625"/>
              <a:ext cx="88925" cy="88925"/>
            </a:xfrm>
            <a:custGeom>
              <a:avLst/>
              <a:gdLst/>
              <a:ahLst/>
              <a:cxnLst/>
              <a:rect l="l" t="t" r="r" b="b"/>
              <a:pathLst>
                <a:path w="3557" h="3557" fill="none" extrusionOk="0">
                  <a:moveTo>
                    <a:pt x="3191" y="2850"/>
                  </a:moveTo>
                  <a:lnTo>
                    <a:pt x="3191" y="2850"/>
                  </a:lnTo>
                  <a:lnTo>
                    <a:pt x="3313" y="2680"/>
                  </a:lnTo>
                  <a:lnTo>
                    <a:pt x="3410" y="2509"/>
                  </a:lnTo>
                  <a:lnTo>
                    <a:pt x="3483" y="2314"/>
                  </a:lnTo>
                  <a:lnTo>
                    <a:pt x="3532" y="2095"/>
                  </a:lnTo>
                  <a:lnTo>
                    <a:pt x="3532" y="2095"/>
                  </a:lnTo>
                  <a:lnTo>
                    <a:pt x="3556" y="1925"/>
                  </a:lnTo>
                  <a:lnTo>
                    <a:pt x="3556" y="1730"/>
                  </a:lnTo>
                  <a:lnTo>
                    <a:pt x="3556" y="1559"/>
                  </a:lnTo>
                  <a:lnTo>
                    <a:pt x="3508" y="1389"/>
                  </a:lnTo>
                  <a:lnTo>
                    <a:pt x="3459" y="1218"/>
                  </a:lnTo>
                  <a:lnTo>
                    <a:pt x="3410" y="1072"/>
                  </a:lnTo>
                  <a:lnTo>
                    <a:pt x="3337" y="902"/>
                  </a:lnTo>
                  <a:lnTo>
                    <a:pt x="3240" y="756"/>
                  </a:lnTo>
                  <a:lnTo>
                    <a:pt x="3142" y="634"/>
                  </a:lnTo>
                  <a:lnTo>
                    <a:pt x="3021" y="512"/>
                  </a:lnTo>
                  <a:lnTo>
                    <a:pt x="2899" y="390"/>
                  </a:lnTo>
                  <a:lnTo>
                    <a:pt x="2753" y="293"/>
                  </a:lnTo>
                  <a:lnTo>
                    <a:pt x="2606" y="196"/>
                  </a:lnTo>
                  <a:lnTo>
                    <a:pt x="2436" y="122"/>
                  </a:lnTo>
                  <a:lnTo>
                    <a:pt x="2266" y="74"/>
                  </a:lnTo>
                  <a:lnTo>
                    <a:pt x="2095" y="25"/>
                  </a:lnTo>
                  <a:lnTo>
                    <a:pt x="2095" y="25"/>
                  </a:lnTo>
                  <a:lnTo>
                    <a:pt x="1925" y="1"/>
                  </a:lnTo>
                  <a:lnTo>
                    <a:pt x="1730" y="1"/>
                  </a:lnTo>
                  <a:lnTo>
                    <a:pt x="1559" y="1"/>
                  </a:lnTo>
                  <a:lnTo>
                    <a:pt x="1389" y="25"/>
                  </a:lnTo>
                  <a:lnTo>
                    <a:pt x="1218" y="74"/>
                  </a:lnTo>
                  <a:lnTo>
                    <a:pt x="1072" y="147"/>
                  </a:lnTo>
                  <a:lnTo>
                    <a:pt x="902" y="220"/>
                  </a:lnTo>
                  <a:lnTo>
                    <a:pt x="756" y="317"/>
                  </a:lnTo>
                  <a:lnTo>
                    <a:pt x="634" y="415"/>
                  </a:lnTo>
                  <a:lnTo>
                    <a:pt x="512" y="537"/>
                  </a:lnTo>
                  <a:lnTo>
                    <a:pt x="390" y="658"/>
                  </a:lnTo>
                  <a:lnTo>
                    <a:pt x="293" y="804"/>
                  </a:lnTo>
                  <a:lnTo>
                    <a:pt x="195" y="951"/>
                  </a:lnTo>
                  <a:lnTo>
                    <a:pt x="122" y="1097"/>
                  </a:lnTo>
                  <a:lnTo>
                    <a:pt x="74" y="1267"/>
                  </a:lnTo>
                  <a:lnTo>
                    <a:pt x="25" y="1462"/>
                  </a:lnTo>
                  <a:lnTo>
                    <a:pt x="25" y="1462"/>
                  </a:lnTo>
                  <a:lnTo>
                    <a:pt x="1" y="1633"/>
                  </a:lnTo>
                  <a:lnTo>
                    <a:pt x="1" y="1803"/>
                  </a:lnTo>
                  <a:lnTo>
                    <a:pt x="1" y="1998"/>
                  </a:lnTo>
                  <a:lnTo>
                    <a:pt x="25" y="2168"/>
                  </a:lnTo>
                  <a:lnTo>
                    <a:pt x="74" y="2339"/>
                  </a:lnTo>
                  <a:lnTo>
                    <a:pt x="147" y="2485"/>
                  </a:lnTo>
                  <a:lnTo>
                    <a:pt x="220" y="2655"/>
                  </a:lnTo>
                  <a:lnTo>
                    <a:pt x="317" y="2777"/>
                  </a:lnTo>
                  <a:lnTo>
                    <a:pt x="415" y="2923"/>
                  </a:lnTo>
                  <a:lnTo>
                    <a:pt x="536" y="3045"/>
                  </a:lnTo>
                  <a:lnTo>
                    <a:pt x="658" y="3167"/>
                  </a:lnTo>
                  <a:lnTo>
                    <a:pt x="804" y="3264"/>
                  </a:lnTo>
                  <a:lnTo>
                    <a:pt x="950" y="3362"/>
                  </a:lnTo>
                  <a:lnTo>
                    <a:pt x="1096" y="3435"/>
                  </a:lnTo>
                  <a:lnTo>
                    <a:pt x="1267" y="3483"/>
                  </a:lnTo>
                  <a:lnTo>
                    <a:pt x="1462" y="3532"/>
                  </a:lnTo>
                  <a:lnTo>
                    <a:pt x="1462" y="3532"/>
                  </a:lnTo>
                  <a:lnTo>
                    <a:pt x="1705" y="3557"/>
                  </a:lnTo>
                  <a:lnTo>
                    <a:pt x="1973" y="3557"/>
                  </a:lnTo>
                  <a:lnTo>
                    <a:pt x="2217" y="3508"/>
                  </a:lnTo>
                  <a:lnTo>
                    <a:pt x="2460" y="3435"/>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403;p42"/>
            <p:cNvSpPr/>
            <p:nvPr/>
          </p:nvSpPr>
          <p:spPr>
            <a:xfrm>
              <a:off x="5233525" y="5255225"/>
              <a:ext cx="89525" cy="89525"/>
            </a:xfrm>
            <a:custGeom>
              <a:avLst/>
              <a:gdLst/>
              <a:ahLst/>
              <a:cxnLst/>
              <a:rect l="l" t="t" r="r" b="b"/>
              <a:pathLst>
                <a:path w="3581" h="3581" fill="none" extrusionOk="0">
                  <a:moveTo>
                    <a:pt x="3215" y="707"/>
                  </a:moveTo>
                  <a:lnTo>
                    <a:pt x="3215" y="707"/>
                  </a:lnTo>
                  <a:lnTo>
                    <a:pt x="3093" y="585"/>
                  </a:lnTo>
                  <a:lnTo>
                    <a:pt x="2972" y="464"/>
                  </a:lnTo>
                  <a:lnTo>
                    <a:pt x="2850" y="342"/>
                  </a:lnTo>
                  <a:lnTo>
                    <a:pt x="2679" y="244"/>
                  </a:lnTo>
                  <a:lnTo>
                    <a:pt x="2679" y="244"/>
                  </a:lnTo>
                  <a:lnTo>
                    <a:pt x="2533" y="171"/>
                  </a:lnTo>
                  <a:lnTo>
                    <a:pt x="2363" y="98"/>
                  </a:lnTo>
                  <a:lnTo>
                    <a:pt x="2192" y="50"/>
                  </a:lnTo>
                  <a:lnTo>
                    <a:pt x="2022" y="25"/>
                  </a:lnTo>
                  <a:lnTo>
                    <a:pt x="1851" y="1"/>
                  </a:lnTo>
                  <a:lnTo>
                    <a:pt x="1681" y="25"/>
                  </a:lnTo>
                  <a:lnTo>
                    <a:pt x="1510" y="25"/>
                  </a:lnTo>
                  <a:lnTo>
                    <a:pt x="1340" y="74"/>
                  </a:lnTo>
                  <a:lnTo>
                    <a:pt x="1169" y="123"/>
                  </a:lnTo>
                  <a:lnTo>
                    <a:pt x="1023" y="196"/>
                  </a:lnTo>
                  <a:lnTo>
                    <a:pt x="877" y="269"/>
                  </a:lnTo>
                  <a:lnTo>
                    <a:pt x="731" y="366"/>
                  </a:lnTo>
                  <a:lnTo>
                    <a:pt x="585" y="488"/>
                  </a:lnTo>
                  <a:lnTo>
                    <a:pt x="463" y="610"/>
                  </a:lnTo>
                  <a:lnTo>
                    <a:pt x="341" y="731"/>
                  </a:lnTo>
                  <a:lnTo>
                    <a:pt x="244" y="902"/>
                  </a:lnTo>
                  <a:lnTo>
                    <a:pt x="244" y="902"/>
                  </a:lnTo>
                  <a:lnTo>
                    <a:pt x="171" y="1048"/>
                  </a:lnTo>
                  <a:lnTo>
                    <a:pt x="98" y="1219"/>
                  </a:lnTo>
                  <a:lnTo>
                    <a:pt x="49" y="1389"/>
                  </a:lnTo>
                  <a:lnTo>
                    <a:pt x="25" y="1560"/>
                  </a:lnTo>
                  <a:lnTo>
                    <a:pt x="0" y="1730"/>
                  </a:lnTo>
                  <a:lnTo>
                    <a:pt x="0" y="1900"/>
                  </a:lnTo>
                  <a:lnTo>
                    <a:pt x="25" y="2071"/>
                  </a:lnTo>
                  <a:lnTo>
                    <a:pt x="73" y="2241"/>
                  </a:lnTo>
                  <a:lnTo>
                    <a:pt x="122" y="2412"/>
                  </a:lnTo>
                  <a:lnTo>
                    <a:pt x="195" y="2558"/>
                  </a:lnTo>
                  <a:lnTo>
                    <a:pt x="268" y="2729"/>
                  </a:lnTo>
                  <a:lnTo>
                    <a:pt x="366" y="2850"/>
                  </a:lnTo>
                  <a:lnTo>
                    <a:pt x="463" y="2996"/>
                  </a:lnTo>
                  <a:lnTo>
                    <a:pt x="609" y="3118"/>
                  </a:lnTo>
                  <a:lnTo>
                    <a:pt x="731" y="3240"/>
                  </a:lnTo>
                  <a:lnTo>
                    <a:pt x="901" y="3337"/>
                  </a:lnTo>
                  <a:lnTo>
                    <a:pt x="901" y="3337"/>
                  </a:lnTo>
                  <a:lnTo>
                    <a:pt x="1048" y="3410"/>
                  </a:lnTo>
                  <a:lnTo>
                    <a:pt x="1218" y="3484"/>
                  </a:lnTo>
                  <a:lnTo>
                    <a:pt x="1389" y="3532"/>
                  </a:lnTo>
                  <a:lnTo>
                    <a:pt x="1559" y="3557"/>
                  </a:lnTo>
                  <a:lnTo>
                    <a:pt x="1730" y="3581"/>
                  </a:lnTo>
                  <a:lnTo>
                    <a:pt x="1900" y="3581"/>
                  </a:lnTo>
                  <a:lnTo>
                    <a:pt x="2071" y="3557"/>
                  </a:lnTo>
                  <a:lnTo>
                    <a:pt x="2241" y="3508"/>
                  </a:lnTo>
                  <a:lnTo>
                    <a:pt x="2411" y="3459"/>
                  </a:lnTo>
                  <a:lnTo>
                    <a:pt x="2558" y="3410"/>
                  </a:lnTo>
                  <a:lnTo>
                    <a:pt x="2704" y="3313"/>
                  </a:lnTo>
                  <a:lnTo>
                    <a:pt x="2850" y="3216"/>
                  </a:lnTo>
                  <a:lnTo>
                    <a:pt x="2996" y="3118"/>
                  </a:lnTo>
                  <a:lnTo>
                    <a:pt x="3118" y="2996"/>
                  </a:lnTo>
                  <a:lnTo>
                    <a:pt x="3240" y="2850"/>
                  </a:lnTo>
                  <a:lnTo>
                    <a:pt x="3337" y="2704"/>
                  </a:lnTo>
                  <a:lnTo>
                    <a:pt x="3337" y="2704"/>
                  </a:lnTo>
                  <a:lnTo>
                    <a:pt x="3459" y="2412"/>
                  </a:lnTo>
                  <a:lnTo>
                    <a:pt x="3532" y="2144"/>
                  </a:lnTo>
                  <a:lnTo>
                    <a:pt x="3581" y="1852"/>
                  </a:lnTo>
                  <a:lnTo>
                    <a:pt x="3556" y="156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404;p42"/>
            <p:cNvSpPr/>
            <p:nvPr/>
          </p:nvSpPr>
          <p:spPr>
            <a:xfrm>
              <a:off x="5453325" y="5382475"/>
              <a:ext cx="88925" cy="88325"/>
            </a:xfrm>
            <a:custGeom>
              <a:avLst/>
              <a:gdLst/>
              <a:ahLst/>
              <a:cxnLst/>
              <a:rect l="l" t="t" r="r" b="b"/>
              <a:pathLst>
                <a:path w="3557" h="3533" fill="none" extrusionOk="0">
                  <a:moveTo>
                    <a:pt x="1389" y="1"/>
                  </a:moveTo>
                  <a:lnTo>
                    <a:pt x="1389" y="1"/>
                  </a:lnTo>
                  <a:lnTo>
                    <a:pt x="1194" y="50"/>
                  </a:lnTo>
                  <a:lnTo>
                    <a:pt x="999" y="147"/>
                  </a:lnTo>
                  <a:lnTo>
                    <a:pt x="804" y="245"/>
                  </a:lnTo>
                  <a:lnTo>
                    <a:pt x="634" y="366"/>
                  </a:lnTo>
                  <a:lnTo>
                    <a:pt x="634" y="366"/>
                  </a:lnTo>
                  <a:lnTo>
                    <a:pt x="488" y="488"/>
                  </a:lnTo>
                  <a:lnTo>
                    <a:pt x="390" y="634"/>
                  </a:lnTo>
                  <a:lnTo>
                    <a:pt x="268" y="780"/>
                  </a:lnTo>
                  <a:lnTo>
                    <a:pt x="195" y="926"/>
                  </a:lnTo>
                  <a:lnTo>
                    <a:pt x="122" y="1073"/>
                  </a:lnTo>
                  <a:lnTo>
                    <a:pt x="74" y="1243"/>
                  </a:lnTo>
                  <a:lnTo>
                    <a:pt x="25" y="1414"/>
                  </a:lnTo>
                  <a:lnTo>
                    <a:pt x="0" y="1584"/>
                  </a:lnTo>
                  <a:lnTo>
                    <a:pt x="0" y="1755"/>
                  </a:lnTo>
                  <a:lnTo>
                    <a:pt x="0" y="1925"/>
                  </a:lnTo>
                  <a:lnTo>
                    <a:pt x="25" y="2096"/>
                  </a:lnTo>
                  <a:lnTo>
                    <a:pt x="74" y="2266"/>
                  </a:lnTo>
                  <a:lnTo>
                    <a:pt x="122" y="2412"/>
                  </a:lnTo>
                  <a:lnTo>
                    <a:pt x="195" y="2583"/>
                  </a:lnTo>
                  <a:lnTo>
                    <a:pt x="293" y="2729"/>
                  </a:lnTo>
                  <a:lnTo>
                    <a:pt x="415" y="2875"/>
                  </a:lnTo>
                  <a:lnTo>
                    <a:pt x="415" y="2875"/>
                  </a:lnTo>
                  <a:lnTo>
                    <a:pt x="536" y="3021"/>
                  </a:lnTo>
                  <a:lnTo>
                    <a:pt x="658" y="3143"/>
                  </a:lnTo>
                  <a:lnTo>
                    <a:pt x="804" y="3240"/>
                  </a:lnTo>
                  <a:lnTo>
                    <a:pt x="950" y="3313"/>
                  </a:lnTo>
                  <a:lnTo>
                    <a:pt x="1121" y="3386"/>
                  </a:lnTo>
                  <a:lnTo>
                    <a:pt x="1267" y="3459"/>
                  </a:lnTo>
                  <a:lnTo>
                    <a:pt x="1437" y="3484"/>
                  </a:lnTo>
                  <a:lnTo>
                    <a:pt x="1608" y="3508"/>
                  </a:lnTo>
                  <a:lnTo>
                    <a:pt x="1778" y="3532"/>
                  </a:lnTo>
                  <a:lnTo>
                    <a:pt x="1949" y="3508"/>
                  </a:lnTo>
                  <a:lnTo>
                    <a:pt x="2119" y="3484"/>
                  </a:lnTo>
                  <a:lnTo>
                    <a:pt x="2290" y="3435"/>
                  </a:lnTo>
                  <a:lnTo>
                    <a:pt x="2460" y="3386"/>
                  </a:lnTo>
                  <a:lnTo>
                    <a:pt x="2606" y="3313"/>
                  </a:lnTo>
                  <a:lnTo>
                    <a:pt x="2777" y="3216"/>
                  </a:lnTo>
                  <a:lnTo>
                    <a:pt x="2923" y="3118"/>
                  </a:lnTo>
                  <a:lnTo>
                    <a:pt x="2923" y="3118"/>
                  </a:lnTo>
                  <a:lnTo>
                    <a:pt x="3045" y="2997"/>
                  </a:lnTo>
                  <a:lnTo>
                    <a:pt x="3167" y="2851"/>
                  </a:lnTo>
                  <a:lnTo>
                    <a:pt x="3264" y="2704"/>
                  </a:lnTo>
                  <a:lnTo>
                    <a:pt x="3361" y="2558"/>
                  </a:lnTo>
                  <a:lnTo>
                    <a:pt x="3435" y="2412"/>
                  </a:lnTo>
                  <a:lnTo>
                    <a:pt x="3483" y="2242"/>
                  </a:lnTo>
                  <a:lnTo>
                    <a:pt x="3532" y="2071"/>
                  </a:lnTo>
                  <a:lnTo>
                    <a:pt x="3556" y="1901"/>
                  </a:lnTo>
                  <a:lnTo>
                    <a:pt x="3556" y="1730"/>
                  </a:lnTo>
                  <a:lnTo>
                    <a:pt x="3556" y="1560"/>
                  </a:lnTo>
                  <a:lnTo>
                    <a:pt x="3532" y="1389"/>
                  </a:lnTo>
                  <a:lnTo>
                    <a:pt x="3483" y="1219"/>
                  </a:lnTo>
                  <a:lnTo>
                    <a:pt x="3410" y="1048"/>
                  </a:lnTo>
                  <a:lnTo>
                    <a:pt x="3337" y="902"/>
                  </a:lnTo>
                  <a:lnTo>
                    <a:pt x="3264" y="756"/>
                  </a:lnTo>
                  <a:lnTo>
                    <a:pt x="3142" y="610"/>
                  </a:lnTo>
                  <a:lnTo>
                    <a:pt x="3142" y="610"/>
                  </a:lnTo>
                  <a:lnTo>
                    <a:pt x="2972" y="415"/>
                  </a:lnTo>
                  <a:lnTo>
                    <a:pt x="2753" y="245"/>
                  </a:lnTo>
                  <a:lnTo>
                    <a:pt x="2533" y="123"/>
                  </a:lnTo>
                  <a:lnTo>
                    <a:pt x="2314" y="5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405;p42"/>
            <p:cNvSpPr/>
            <p:nvPr/>
          </p:nvSpPr>
          <p:spPr>
            <a:xfrm>
              <a:off x="5682875" y="5188875"/>
              <a:ext cx="88925" cy="89525"/>
            </a:xfrm>
            <a:custGeom>
              <a:avLst/>
              <a:gdLst/>
              <a:ahLst/>
              <a:cxnLst/>
              <a:rect l="l" t="t" r="r" b="b"/>
              <a:pathLst>
                <a:path w="3557" h="3581" fill="none" extrusionOk="0">
                  <a:moveTo>
                    <a:pt x="0" y="2022"/>
                  </a:moveTo>
                  <a:lnTo>
                    <a:pt x="0" y="2022"/>
                  </a:lnTo>
                  <a:lnTo>
                    <a:pt x="25" y="2216"/>
                  </a:lnTo>
                  <a:lnTo>
                    <a:pt x="98" y="2411"/>
                  </a:lnTo>
                  <a:lnTo>
                    <a:pt x="98" y="2411"/>
                  </a:lnTo>
                  <a:lnTo>
                    <a:pt x="171" y="2557"/>
                  </a:lnTo>
                  <a:lnTo>
                    <a:pt x="244" y="2728"/>
                  </a:lnTo>
                  <a:lnTo>
                    <a:pt x="341" y="2874"/>
                  </a:lnTo>
                  <a:lnTo>
                    <a:pt x="463" y="2996"/>
                  </a:lnTo>
                  <a:lnTo>
                    <a:pt x="585" y="3118"/>
                  </a:lnTo>
                  <a:lnTo>
                    <a:pt x="707" y="3239"/>
                  </a:lnTo>
                  <a:lnTo>
                    <a:pt x="853" y="3337"/>
                  </a:lnTo>
                  <a:lnTo>
                    <a:pt x="999" y="3410"/>
                  </a:lnTo>
                  <a:lnTo>
                    <a:pt x="1169" y="3483"/>
                  </a:lnTo>
                  <a:lnTo>
                    <a:pt x="1340" y="3532"/>
                  </a:lnTo>
                  <a:lnTo>
                    <a:pt x="1510" y="3556"/>
                  </a:lnTo>
                  <a:lnTo>
                    <a:pt x="1681" y="3580"/>
                  </a:lnTo>
                  <a:lnTo>
                    <a:pt x="1851" y="3580"/>
                  </a:lnTo>
                  <a:lnTo>
                    <a:pt x="2022" y="3556"/>
                  </a:lnTo>
                  <a:lnTo>
                    <a:pt x="2192" y="3532"/>
                  </a:lnTo>
                  <a:lnTo>
                    <a:pt x="2363" y="3459"/>
                  </a:lnTo>
                  <a:lnTo>
                    <a:pt x="2363" y="3459"/>
                  </a:lnTo>
                  <a:lnTo>
                    <a:pt x="2533" y="3410"/>
                  </a:lnTo>
                  <a:lnTo>
                    <a:pt x="2704" y="3312"/>
                  </a:lnTo>
                  <a:lnTo>
                    <a:pt x="2850" y="3215"/>
                  </a:lnTo>
                  <a:lnTo>
                    <a:pt x="2972" y="3093"/>
                  </a:lnTo>
                  <a:lnTo>
                    <a:pt x="3093" y="2971"/>
                  </a:lnTo>
                  <a:lnTo>
                    <a:pt x="3215" y="2850"/>
                  </a:lnTo>
                  <a:lnTo>
                    <a:pt x="3288" y="2704"/>
                  </a:lnTo>
                  <a:lnTo>
                    <a:pt x="3386" y="2557"/>
                  </a:lnTo>
                  <a:lnTo>
                    <a:pt x="3434" y="2387"/>
                  </a:lnTo>
                  <a:lnTo>
                    <a:pt x="3483" y="2216"/>
                  </a:lnTo>
                  <a:lnTo>
                    <a:pt x="3532" y="2070"/>
                  </a:lnTo>
                  <a:lnTo>
                    <a:pt x="3556" y="1875"/>
                  </a:lnTo>
                  <a:lnTo>
                    <a:pt x="3556" y="1705"/>
                  </a:lnTo>
                  <a:lnTo>
                    <a:pt x="3532" y="1534"/>
                  </a:lnTo>
                  <a:lnTo>
                    <a:pt x="3507" y="1364"/>
                  </a:lnTo>
                  <a:lnTo>
                    <a:pt x="3434" y="1194"/>
                  </a:lnTo>
                  <a:lnTo>
                    <a:pt x="3434" y="1194"/>
                  </a:lnTo>
                  <a:lnTo>
                    <a:pt x="3361" y="1023"/>
                  </a:lnTo>
                  <a:lnTo>
                    <a:pt x="3288" y="853"/>
                  </a:lnTo>
                  <a:lnTo>
                    <a:pt x="3191" y="706"/>
                  </a:lnTo>
                  <a:lnTo>
                    <a:pt x="3069" y="585"/>
                  </a:lnTo>
                  <a:lnTo>
                    <a:pt x="2947" y="463"/>
                  </a:lnTo>
                  <a:lnTo>
                    <a:pt x="2825" y="341"/>
                  </a:lnTo>
                  <a:lnTo>
                    <a:pt x="2679" y="268"/>
                  </a:lnTo>
                  <a:lnTo>
                    <a:pt x="2533" y="171"/>
                  </a:lnTo>
                  <a:lnTo>
                    <a:pt x="2363" y="122"/>
                  </a:lnTo>
                  <a:lnTo>
                    <a:pt x="2192" y="73"/>
                  </a:lnTo>
                  <a:lnTo>
                    <a:pt x="2022" y="24"/>
                  </a:lnTo>
                  <a:lnTo>
                    <a:pt x="1851" y="24"/>
                  </a:lnTo>
                  <a:lnTo>
                    <a:pt x="1681" y="0"/>
                  </a:lnTo>
                  <a:lnTo>
                    <a:pt x="1510" y="24"/>
                  </a:lnTo>
                  <a:lnTo>
                    <a:pt x="1340" y="73"/>
                  </a:lnTo>
                  <a:lnTo>
                    <a:pt x="1169" y="122"/>
                  </a:lnTo>
                  <a:lnTo>
                    <a:pt x="1169" y="122"/>
                  </a:lnTo>
                  <a:lnTo>
                    <a:pt x="974" y="195"/>
                  </a:lnTo>
                  <a:lnTo>
                    <a:pt x="804" y="292"/>
                  </a:lnTo>
                  <a:lnTo>
                    <a:pt x="658" y="390"/>
                  </a:lnTo>
                  <a:lnTo>
                    <a:pt x="512" y="512"/>
                  </a:lnTo>
                  <a:lnTo>
                    <a:pt x="390" y="658"/>
                  </a:lnTo>
                  <a:lnTo>
                    <a:pt x="293" y="804"/>
                  </a:lnTo>
                  <a:lnTo>
                    <a:pt x="195" y="950"/>
                  </a:lnTo>
                  <a:lnTo>
                    <a:pt x="122" y="112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406;p42"/>
            <p:cNvSpPr/>
            <p:nvPr/>
          </p:nvSpPr>
          <p:spPr>
            <a:xfrm>
              <a:off x="5411925" y="5110925"/>
              <a:ext cx="188775" cy="189400"/>
            </a:xfrm>
            <a:custGeom>
              <a:avLst/>
              <a:gdLst/>
              <a:ahLst/>
              <a:cxnLst/>
              <a:rect l="l" t="t" r="r" b="b"/>
              <a:pathLst>
                <a:path w="7551" h="7576" fill="none" extrusionOk="0">
                  <a:moveTo>
                    <a:pt x="0" y="3776"/>
                  </a:moveTo>
                  <a:lnTo>
                    <a:pt x="0" y="3776"/>
                  </a:lnTo>
                  <a:lnTo>
                    <a:pt x="25" y="3410"/>
                  </a:lnTo>
                  <a:lnTo>
                    <a:pt x="73" y="3021"/>
                  </a:lnTo>
                  <a:lnTo>
                    <a:pt x="171" y="2655"/>
                  </a:lnTo>
                  <a:lnTo>
                    <a:pt x="293" y="2314"/>
                  </a:lnTo>
                  <a:lnTo>
                    <a:pt x="463" y="1973"/>
                  </a:lnTo>
                  <a:lnTo>
                    <a:pt x="658" y="1681"/>
                  </a:lnTo>
                  <a:lnTo>
                    <a:pt x="877" y="1389"/>
                  </a:lnTo>
                  <a:lnTo>
                    <a:pt x="1121" y="1121"/>
                  </a:lnTo>
                  <a:lnTo>
                    <a:pt x="1389" y="877"/>
                  </a:lnTo>
                  <a:lnTo>
                    <a:pt x="1656" y="658"/>
                  </a:lnTo>
                  <a:lnTo>
                    <a:pt x="1973" y="463"/>
                  </a:lnTo>
                  <a:lnTo>
                    <a:pt x="2314" y="293"/>
                  </a:lnTo>
                  <a:lnTo>
                    <a:pt x="2655" y="171"/>
                  </a:lnTo>
                  <a:lnTo>
                    <a:pt x="3020" y="74"/>
                  </a:lnTo>
                  <a:lnTo>
                    <a:pt x="3386" y="25"/>
                  </a:lnTo>
                  <a:lnTo>
                    <a:pt x="3775" y="1"/>
                  </a:lnTo>
                  <a:lnTo>
                    <a:pt x="3775" y="1"/>
                  </a:lnTo>
                  <a:lnTo>
                    <a:pt x="4165" y="25"/>
                  </a:lnTo>
                  <a:lnTo>
                    <a:pt x="4555" y="74"/>
                  </a:lnTo>
                  <a:lnTo>
                    <a:pt x="4896" y="171"/>
                  </a:lnTo>
                  <a:lnTo>
                    <a:pt x="5261" y="293"/>
                  </a:lnTo>
                  <a:lnTo>
                    <a:pt x="5578" y="463"/>
                  </a:lnTo>
                  <a:lnTo>
                    <a:pt x="5894" y="658"/>
                  </a:lnTo>
                  <a:lnTo>
                    <a:pt x="6186" y="877"/>
                  </a:lnTo>
                  <a:lnTo>
                    <a:pt x="6454" y="1121"/>
                  </a:lnTo>
                  <a:lnTo>
                    <a:pt x="6698" y="1389"/>
                  </a:lnTo>
                  <a:lnTo>
                    <a:pt x="6917" y="1681"/>
                  </a:lnTo>
                  <a:lnTo>
                    <a:pt x="7112" y="1973"/>
                  </a:lnTo>
                  <a:lnTo>
                    <a:pt x="7258" y="2314"/>
                  </a:lnTo>
                  <a:lnTo>
                    <a:pt x="7404" y="2655"/>
                  </a:lnTo>
                  <a:lnTo>
                    <a:pt x="7477" y="3021"/>
                  </a:lnTo>
                  <a:lnTo>
                    <a:pt x="7550" y="3410"/>
                  </a:lnTo>
                  <a:lnTo>
                    <a:pt x="7550" y="3776"/>
                  </a:lnTo>
                  <a:lnTo>
                    <a:pt x="7550" y="3776"/>
                  </a:lnTo>
                  <a:lnTo>
                    <a:pt x="7550" y="4165"/>
                  </a:lnTo>
                  <a:lnTo>
                    <a:pt x="7477" y="4555"/>
                  </a:lnTo>
                  <a:lnTo>
                    <a:pt x="7404" y="4920"/>
                  </a:lnTo>
                  <a:lnTo>
                    <a:pt x="7258" y="5261"/>
                  </a:lnTo>
                  <a:lnTo>
                    <a:pt x="7112" y="5578"/>
                  </a:lnTo>
                  <a:lnTo>
                    <a:pt x="6917" y="5895"/>
                  </a:lnTo>
                  <a:lnTo>
                    <a:pt x="6698" y="6187"/>
                  </a:lnTo>
                  <a:lnTo>
                    <a:pt x="6454" y="6455"/>
                  </a:lnTo>
                  <a:lnTo>
                    <a:pt x="6186" y="6698"/>
                  </a:lnTo>
                  <a:lnTo>
                    <a:pt x="5894" y="6917"/>
                  </a:lnTo>
                  <a:lnTo>
                    <a:pt x="5578" y="7112"/>
                  </a:lnTo>
                  <a:lnTo>
                    <a:pt x="5261" y="7258"/>
                  </a:lnTo>
                  <a:lnTo>
                    <a:pt x="4896" y="7405"/>
                  </a:lnTo>
                  <a:lnTo>
                    <a:pt x="4555" y="7478"/>
                  </a:lnTo>
                  <a:lnTo>
                    <a:pt x="4165" y="7551"/>
                  </a:lnTo>
                  <a:lnTo>
                    <a:pt x="3775" y="7575"/>
                  </a:lnTo>
                  <a:lnTo>
                    <a:pt x="3775" y="7575"/>
                  </a:lnTo>
                  <a:lnTo>
                    <a:pt x="3386" y="7551"/>
                  </a:lnTo>
                  <a:lnTo>
                    <a:pt x="3020" y="7478"/>
                  </a:lnTo>
                  <a:lnTo>
                    <a:pt x="2655" y="7405"/>
                  </a:lnTo>
                  <a:lnTo>
                    <a:pt x="2314" y="7258"/>
                  </a:lnTo>
                  <a:lnTo>
                    <a:pt x="1973" y="7112"/>
                  </a:lnTo>
                  <a:lnTo>
                    <a:pt x="1656" y="6917"/>
                  </a:lnTo>
                  <a:lnTo>
                    <a:pt x="1389" y="6698"/>
                  </a:lnTo>
                  <a:lnTo>
                    <a:pt x="1121" y="6455"/>
                  </a:lnTo>
                  <a:lnTo>
                    <a:pt x="877" y="6187"/>
                  </a:lnTo>
                  <a:lnTo>
                    <a:pt x="658" y="5895"/>
                  </a:lnTo>
                  <a:lnTo>
                    <a:pt x="463" y="5578"/>
                  </a:lnTo>
                  <a:lnTo>
                    <a:pt x="293" y="5261"/>
                  </a:lnTo>
                  <a:lnTo>
                    <a:pt x="171" y="4920"/>
                  </a:lnTo>
                  <a:lnTo>
                    <a:pt x="73" y="4555"/>
                  </a:lnTo>
                  <a:lnTo>
                    <a:pt x="25" y="4165"/>
                  </a:lnTo>
                  <a:lnTo>
                    <a:pt x="0" y="3776"/>
                  </a:lnTo>
                  <a:lnTo>
                    <a:pt x="0" y="3776"/>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407;p42"/>
            <p:cNvSpPr/>
            <p:nvPr/>
          </p:nvSpPr>
          <p:spPr>
            <a:xfrm>
              <a:off x="5367475" y="5025075"/>
              <a:ext cx="81600" cy="105975"/>
            </a:xfrm>
            <a:custGeom>
              <a:avLst/>
              <a:gdLst/>
              <a:ahLst/>
              <a:cxnLst/>
              <a:rect l="l" t="t" r="r" b="b"/>
              <a:pathLst>
                <a:path w="3264" h="4239" fill="none" extrusionOk="0">
                  <a:moveTo>
                    <a:pt x="0" y="1"/>
                  </a:moveTo>
                  <a:lnTo>
                    <a:pt x="3264" y="4238"/>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408;p42"/>
            <p:cNvSpPr/>
            <p:nvPr/>
          </p:nvSpPr>
          <p:spPr>
            <a:xfrm>
              <a:off x="5567800" y="4999500"/>
              <a:ext cx="115100" cy="133975"/>
            </a:xfrm>
            <a:custGeom>
              <a:avLst/>
              <a:gdLst/>
              <a:ahLst/>
              <a:cxnLst/>
              <a:rect l="l" t="t" r="r" b="b"/>
              <a:pathLst>
                <a:path w="4604" h="5359" fill="none" extrusionOk="0">
                  <a:moveTo>
                    <a:pt x="0" y="5359"/>
                  </a:moveTo>
                  <a:lnTo>
                    <a:pt x="4603"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409;p42"/>
            <p:cNvSpPr/>
            <p:nvPr/>
          </p:nvSpPr>
          <p:spPr>
            <a:xfrm>
              <a:off x="5600075" y="5217475"/>
              <a:ext cx="127275" cy="16475"/>
            </a:xfrm>
            <a:custGeom>
              <a:avLst/>
              <a:gdLst/>
              <a:ahLst/>
              <a:cxnLst/>
              <a:rect l="l" t="t" r="r" b="b"/>
              <a:pathLst>
                <a:path w="5091" h="659" fill="none" extrusionOk="0">
                  <a:moveTo>
                    <a:pt x="5090" y="658"/>
                  </a:moveTo>
                  <a:lnTo>
                    <a:pt x="0"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10;p42"/>
            <p:cNvSpPr/>
            <p:nvPr/>
          </p:nvSpPr>
          <p:spPr>
            <a:xfrm>
              <a:off x="5497775" y="5299675"/>
              <a:ext cx="4900" cy="126675"/>
            </a:xfrm>
            <a:custGeom>
              <a:avLst/>
              <a:gdLst/>
              <a:ahLst/>
              <a:cxnLst/>
              <a:rect l="l" t="t" r="r" b="b"/>
              <a:pathLst>
                <a:path w="196" h="5067" fill="none" extrusionOk="0">
                  <a:moveTo>
                    <a:pt x="0" y="5067"/>
                  </a:moveTo>
                  <a:lnTo>
                    <a:pt x="195"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1;p42"/>
            <p:cNvSpPr/>
            <p:nvPr/>
          </p:nvSpPr>
          <p:spPr>
            <a:xfrm>
              <a:off x="5277975" y="5241825"/>
              <a:ext cx="141275" cy="58500"/>
            </a:xfrm>
            <a:custGeom>
              <a:avLst/>
              <a:gdLst/>
              <a:ahLst/>
              <a:cxnLst/>
              <a:rect l="l" t="t" r="r" b="b"/>
              <a:pathLst>
                <a:path w="5651" h="2340" fill="none" extrusionOk="0">
                  <a:moveTo>
                    <a:pt x="0" y="2339"/>
                  </a:moveTo>
                  <a:lnTo>
                    <a:pt x="565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 name="Google Shape;412;p42"/>
          <p:cNvGrpSpPr/>
          <p:nvPr/>
        </p:nvGrpSpPr>
        <p:grpSpPr>
          <a:xfrm>
            <a:off x="738143" y="1931172"/>
            <a:ext cx="297340" cy="264167"/>
            <a:chOff x="5292575" y="3681900"/>
            <a:chExt cx="420150" cy="373275"/>
          </a:xfrm>
        </p:grpSpPr>
        <p:sp>
          <p:nvSpPr>
            <p:cNvPr id="43" name="Google Shape;413;p42"/>
            <p:cNvSpPr/>
            <p:nvPr/>
          </p:nvSpPr>
          <p:spPr>
            <a:xfrm>
              <a:off x="5292575" y="3706875"/>
              <a:ext cx="420150" cy="266700"/>
            </a:xfrm>
            <a:custGeom>
              <a:avLst/>
              <a:gdLst/>
              <a:ahLst/>
              <a:cxnLst/>
              <a:rect l="l" t="t" r="r" b="b"/>
              <a:pathLst>
                <a:path w="16806" h="10668" fill="none" extrusionOk="0">
                  <a:moveTo>
                    <a:pt x="16319" y="0"/>
                  </a:moveTo>
                  <a:lnTo>
                    <a:pt x="488" y="0"/>
                  </a:lnTo>
                  <a:lnTo>
                    <a:pt x="488" y="0"/>
                  </a:lnTo>
                  <a:lnTo>
                    <a:pt x="390" y="0"/>
                  </a:lnTo>
                  <a:lnTo>
                    <a:pt x="293" y="25"/>
                  </a:lnTo>
                  <a:lnTo>
                    <a:pt x="196" y="73"/>
                  </a:lnTo>
                  <a:lnTo>
                    <a:pt x="123" y="146"/>
                  </a:lnTo>
                  <a:lnTo>
                    <a:pt x="74" y="219"/>
                  </a:lnTo>
                  <a:lnTo>
                    <a:pt x="25" y="292"/>
                  </a:lnTo>
                  <a:lnTo>
                    <a:pt x="1" y="390"/>
                  </a:lnTo>
                  <a:lnTo>
                    <a:pt x="1" y="487"/>
                  </a:lnTo>
                  <a:lnTo>
                    <a:pt x="1" y="10181"/>
                  </a:lnTo>
                  <a:lnTo>
                    <a:pt x="1" y="10181"/>
                  </a:lnTo>
                  <a:lnTo>
                    <a:pt x="1" y="10278"/>
                  </a:lnTo>
                  <a:lnTo>
                    <a:pt x="25" y="10375"/>
                  </a:lnTo>
                  <a:lnTo>
                    <a:pt x="74" y="10448"/>
                  </a:lnTo>
                  <a:lnTo>
                    <a:pt x="123" y="10522"/>
                  </a:lnTo>
                  <a:lnTo>
                    <a:pt x="196" y="10570"/>
                  </a:lnTo>
                  <a:lnTo>
                    <a:pt x="293" y="10619"/>
                  </a:lnTo>
                  <a:lnTo>
                    <a:pt x="390" y="10643"/>
                  </a:lnTo>
                  <a:lnTo>
                    <a:pt x="488" y="10668"/>
                  </a:lnTo>
                  <a:lnTo>
                    <a:pt x="16319" y="10668"/>
                  </a:lnTo>
                  <a:lnTo>
                    <a:pt x="16319" y="10668"/>
                  </a:lnTo>
                  <a:lnTo>
                    <a:pt x="16416" y="10643"/>
                  </a:lnTo>
                  <a:lnTo>
                    <a:pt x="16513" y="10619"/>
                  </a:lnTo>
                  <a:lnTo>
                    <a:pt x="16611" y="10570"/>
                  </a:lnTo>
                  <a:lnTo>
                    <a:pt x="16684" y="10522"/>
                  </a:lnTo>
                  <a:lnTo>
                    <a:pt x="16733" y="10448"/>
                  </a:lnTo>
                  <a:lnTo>
                    <a:pt x="16781" y="10375"/>
                  </a:lnTo>
                  <a:lnTo>
                    <a:pt x="16806" y="10278"/>
                  </a:lnTo>
                  <a:lnTo>
                    <a:pt x="16806" y="10181"/>
                  </a:lnTo>
                  <a:lnTo>
                    <a:pt x="16806" y="487"/>
                  </a:lnTo>
                  <a:lnTo>
                    <a:pt x="16806" y="487"/>
                  </a:lnTo>
                  <a:lnTo>
                    <a:pt x="16806" y="390"/>
                  </a:lnTo>
                  <a:lnTo>
                    <a:pt x="16781" y="292"/>
                  </a:lnTo>
                  <a:lnTo>
                    <a:pt x="16733" y="219"/>
                  </a:lnTo>
                  <a:lnTo>
                    <a:pt x="16684" y="146"/>
                  </a:lnTo>
                  <a:lnTo>
                    <a:pt x="16611" y="73"/>
                  </a:lnTo>
                  <a:lnTo>
                    <a:pt x="16513" y="25"/>
                  </a:lnTo>
                  <a:lnTo>
                    <a:pt x="16416" y="0"/>
                  </a:lnTo>
                  <a:lnTo>
                    <a:pt x="16319" y="0"/>
                  </a:lnTo>
                  <a:lnTo>
                    <a:pt x="16319" y="0"/>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14;p42"/>
            <p:cNvSpPr/>
            <p:nvPr/>
          </p:nvSpPr>
          <p:spPr>
            <a:xfrm>
              <a:off x="5490475" y="3681900"/>
              <a:ext cx="24375" cy="25000"/>
            </a:xfrm>
            <a:custGeom>
              <a:avLst/>
              <a:gdLst/>
              <a:ahLst/>
              <a:cxnLst/>
              <a:rect l="l" t="t" r="r" b="b"/>
              <a:pathLst>
                <a:path w="975" h="1000" fill="none" extrusionOk="0">
                  <a:moveTo>
                    <a:pt x="974" y="999"/>
                  </a:moveTo>
                  <a:lnTo>
                    <a:pt x="974" y="488"/>
                  </a:lnTo>
                  <a:lnTo>
                    <a:pt x="974" y="488"/>
                  </a:lnTo>
                  <a:lnTo>
                    <a:pt x="974" y="390"/>
                  </a:lnTo>
                  <a:lnTo>
                    <a:pt x="926" y="293"/>
                  </a:lnTo>
                  <a:lnTo>
                    <a:pt x="901" y="220"/>
                  </a:lnTo>
                  <a:lnTo>
                    <a:pt x="828" y="147"/>
                  </a:lnTo>
                  <a:lnTo>
                    <a:pt x="755" y="74"/>
                  </a:lnTo>
                  <a:lnTo>
                    <a:pt x="682" y="49"/>
                  </a:lnTo>
                  <a:lnTo>
                    <a:pt x="585" y="1"/>
                  </a:lnTo>
                  <a:lnTo>
                    <a:pt x="487" y="1"/>
                  </a:lnTo>
                  <a:lnTo>
                    <a:pt x="487" y="1"/>
                  </a:lnTo>
                  <a:lnTo>
                    <a:pt x="390" y="1"/>
                  </a:lnTo>
                  <a:lnTo>
                    <a:pt x="292" y="49"/>
                  </a:lnTo>
                  <a:lnTo>
                    <a:pt x="219" y="74"/>
                  </a:lnTo>
                  <a:lnTo>
                    <a:pt x="146" y="147"/>
                  </a:lnTo>
                  <a:lnTo>
                    <a:pt x="73" y="220"/>
                  </a:lnTo>
                  <a:lnTo>
                    <a:pt x="49" y="293"/>
                  </a:lnTo>
                  <a:lnTo>
                    <a:pt x="0" y="390"/>
                  </a:lnTo>
                  <a:lnTo>
                    <a:pt x="0" y="488"/>
                  </a:lnTo>
                  <a:lnTo>
                    <a:pt x="0" y="999"/>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15;p42"/>
            <p:cNvSpPr/>
            <p:nvPr/>
          </p:nvSpPr>
          <p:spPr>
            <a:xfrm>
              <a:off x="5358350" y="3973550"/>
              <a:ext cx="60900" cy="81625"/>
            </a:xfrm>
            <a:custGeom>
              <a:avLst/>
              <a:gdLst/>
              <a:ahLst/>
              <a:cxnLst/>
              <a:rect l="l" t="t" r="r" b="b"/>
              <a:pathLst>
                <a:path w="2436" h="3265" fill="none" extrusionOk="0">
                  <a:moveTo>
                    <a:pt x="1340" y="1"/>
                  </a:moveTo>
                  <a:lnTo>
                    <a:pt x="49" y="2558"/>
                  </a:lnTo>
                  <a:lnTo>
                    <a:pt x="49" y="2558"/>
                  </a:lnTo>
                  <a:lnTo>
                    <a:pt x="24" y="2631"/>
                  </a:lnTo>
                  <a:lnTo>
                    <a:pt x="0" y="2728"/>
                  </a:lnTo>
                  <a:lnTo>
                    <a:pt x="0" y="2826"/>
                  </a:lnTo>
                  <a:lnTo>
                    <a:pt x="24" y="2923"/>
                  </a:lnTo>
                  <a:lnTo>
                    <a:pt x="73" y="2996"/>
                  </a:lnTo>
                  <a:lnTo>
                    <a:pt x="122" y="3094"/>
                  </a:lnTo>
                  <a:lnTo>
                    <a:pt x="195" y="3142"/>
                  </a:lnTo>
                  <a:lnTo>
                    <a:pt x="268" y="3215"/>
                  </a:lnTo>
                  <a:lnTo>
                    <a:pt x="268" y="3215"/>
                  </a:lnTo>
                  <a:lnTo>
                    <a:pt x="390" y="3240"/>
                  </a:lnTo>
                  <a:lnTo>
                    <a:pt x="487" y="3264"/>
                  </a:lnTo>
                  <a:lnTo>
                    <a:pt x="487" y="3264"/>
                  </a:lnTo>
                  <a:lnTo>
                    <a:pt x="633" y="3240"/>
                  </a:lnTo>
                  <a:lnTo>
                    <a:pt x="755" y="3191"/>
                  </a:lnTo>
                  <a:lnTo>
                    <a:pt x="853" y="3094"/>
                  </a:lnTo>
                  <a:lnTo>
                    <a:pt x="926" y="2996"/>
                  </a:lnTo>
                  <a:lnTo>
                    <a:pt x="2436"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16;p42"/>
            <p:cNvSpPr/>
            <p:nvPr/>
          </p:nvSpPr>
          <p:spPr>
            <a:xfrm>
              <a:off x="5586050" y="3973550"/>
              <a:ext cx="60925" cy="81625"/>
            </a:xfrm>
            <a:custGeom>
              <a:avLst/>
              <a:gdLst/>
              <a:ahLst/>
              <a:cxnLst/>
              <a:rect l="l" t="t" r="r" b="b"/>
              <a:pathLst>
                <a:path w="2437" h="3265" fill="none" extrusionOk="0">
                  <a:moveTo>
                    <a:pt x="1" y="1"/>
                  </a:moveTo>
                  <a:lnTo>
                    <a:pt x="1511" y="2996"/>
                  </a:lnTo>
                  <a:lnTo>
                    <a:pt x="1511" y="2996"/>
                  </a:lnTo>
                  <a:lnTo>
                    <a:pt x="1584" y="3094"/>
                  </a:lnTo>
                  <a:lnTo>
                    <a:pt x="1681" y="3191"/>
                  </a:lnTo>
                  <a:lnTo>
                    <a:pt x="1803" y="3240"/>
                  </a:lnTo>
                  <a:lnTo>
                    <a:pt x="1949" y="3264"/>
                  </a:lnTo>
                  <a:lnTo>
                    <a:pt x="1949" y="3264"/>
                  </a:lnTo>
                  <a:lnTo>
                    <a:pt x="2047" y="3240"/>
                  </a:lnTo>
                  <a:lnTo>
                    <a:pt x="2168" y="3215"/>
                  </a:lnTo>
                  <a:lnTo>
                    <a:pt x="2168" y="3215"/>
                  </a:lnTo>
                  <a:lnTo>
                    <a:pt x="2241" y="3142"/>
                  </a:lnTo>
                  <a:lnTo>
                    <a:pt x="2315" y="3094"/>
                  </a:lnTo>
                  <a:lnTo>
                    <a:pt x="2363" y="2996"/>
                  </a:lnTo>
                  <a:lnTo>
                    <a:pt x="2412" y="2923"/>
                  </a:lnTo>
                  <a:lnTo>
                    <a:pt x="2436" y="2826"/>
                  </a:lnTo>
                  <a:lnTo>
                    <a:pt x="2436" y="2728"/>
                  </a:lnTo>
                  <a:lnTo>
                    <a:pt x="2412" y="2631"/>
                  </a:lnTo>
                  <a:lnTo>
                    <a:pt x="2388" y="2558"/>
                  </a:lnTo>
                  <a:lnTo>
                    <a:pt x="1097"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17;p42"/>
            <p:cNvSpPr/>
            <p:nvPr/>
          </p:nvSpPr>
          <p:spPr>
            <a:xfrm>
              <a:off x="5316925" y="3731225"/>
              <a:ext cx="371450" cy="218000"/>
            </a:xfrm>
            <a:custGeom>
              <a:avLst/>
              <a:gdLst/>
              <a:ahLst/>
              <a:cxnLst/>
              <a:rect l="l" t="t" r="r" b="b"/>
              <a:pathLst>
                <a:path w="14858" h="8720" fill="none" extrusionOk="0">
                  <a:moveTo>
                    <a:pt x="1" y="0"/>
                  </a:moveTo>
                  <a:lnTo>
                    <a:pt x="1" y="8719"/>
                  </a:lnTo>
                  <a:lnTo>
                    <a:pt x="14857" y="8719"/>
                  </a:lnTo>
                  <a:lnTo>
                    <a:pt x="14857" y="0"/>
                  </a:lnTo>
                  <a:lnTo>
                    <a:pt x="1" y="0"/>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18;p42"/>
            <p:cNvSpPr/>
            <p:nvPr/>
          </p:nvSpPr>
          <p:spPr>
            <a:xfrm>
              <a:off x="5380250" y="3784800"/>
              <a:ext cx="230200" cy="115725"/>
            </a:xfrm>
            <a:custGeom>
              <a:avLst/>
              <a:gdLst/>
              <a:ahLst/>
              <a:cxnLst/>
              <a:rect l="l" t="t" r="r" b="b"/>
              <a:pathLst>
                <a:path w="9208" h="4629" fill="none" extrusionOk="0">
                  <a:moveTo>
                    <a:pt x="9207" y="1"/>
                  </a:moveTo>
                  <a:lnTo>
                    <a:pt x="5213" y="3995"/>
                  </a:lnTo>
                  <a:lnTo>
                    <a:pt x="5213" y="3995"/>
                  </a:lnTo>
                  <a:lnTo>
                    <a:pt x="5140" y="4044"/>
                  </a:lnTo>
                  <a:lnTo>
                    <a:pt x="5067" y="4092"/>
                  </a:lnTo>
                  <a:lnTo>
                    <a:pt x="4969" y="4117"/>
                  </a:lnTo>
                  <a:lnTo>
                    <a:pt x="4872" y="4141"/>
                  </a:lnTo>
                  <a:lnTo>
                    <a:pt x="4774" y="4117"/>
                  </a:lnTo>
                  <a:lnTo>
                    <a:pt x="4677" y="4092"/>
                  </a:lnTo>
                  <a:lnTo>
                    <a:pt x="4604" y="4044"/>
                  </a:lnTo>
                  <a:lnTo>
                    <a:pt x="4531" y="3995"/>
                  </a:lnTo>
                  <a:lnTo>
                    <a:pt x="2582" y="2046"/>
                  </a:lnTo>
                  <a:lnTo>
                    <a:pt x="1" y="4628"/>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19;p42"/>
            <p:cNvSpPr/>
            <p:nvPr/>
          </p:nvSpPr>
          <p:spPr>
            <a:xfrm>
              <a:off x="5547700" y="3779925"/>
              <a:ext cx="68825" cy="68825"/>
            </a:xfrm>
            <a:custGeom>
              <a:avLst/>
              <a:gdLst/>
              <a:ahLst/>
              <a:cxnLst/>
              <a:rect l="l" t="t" r="r" b="b"/>
              <a:pathLst>
                <a:path w="2753" h="2753" fill="none" extrusionOk="0">
                  <a:moveTo>
                    <a:pt x="0" y="1"/>
                  </a:moveTo>
                  <a:lnTo>
                    <a:pt x="2265" y="1"/>
                  </a:lnTo>
                  <a:lnTo>
                    <a:pt x="2265" y="1"/>
                  </a:lnTo>
                  <a:lnTo>
                    <a:pt x="2363" y="1"/>
                  </a:lnTo>
                  <a:lnTo>
                    <a:pt x="2460" y="25"/>
                  </a:lnTo>
                  <a:lnTo>
                    <a:pt x="2533" y="74"/>
                  </a:lnTo>
                  <a:lnTo>
                    <a:pt x="2606" y="147"/>
                  </a:lnTo>
                  <a:lnTo>
                    <a:pt x="2680" y="220"/>
                  </a:lnTo>
                  <a:lnTo>
                    <a:pt x="2728" y="293"/>
                  </a:lnTo>
                  <a:lnTo>
                    <a:pt x="2753" y="390"/>
                  </a:lnTo>
                  <a:lnTo>
                    <a:pt x="2753" y="488"/>
                  </a:lnTo>
                  <a:lnTo>
                    <a:pt x="2753" y="275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96646953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3079531" y="1244080"/>
            <a:ext cx="3048000" cy="2044500"/>
          </a:xfrm>
        </p:spPr>
        <p:txBody>
          <a:bodyPr/>
          <a:lstStyle/>
          <a:p>
            <a:r>
              <a:rPr lang="es-MX" dirty="0" smtClean="0"/>
              <a:t>INTRODUCCIÓN AL MALWARE</a:t>
            </a:r>
            <a:endParaRPr lang="es-EC" dirty="0"/>
          </a:p>
        </p:txBody>
      </p:sp>
      <p:pic>
        <p:nvPicPr>
          <p:cNvPr id="4" name="Imagen 3"/>
          <p:cNvPicPr/>
          <p:nvPr/>
        </p:nvPicPr>
        <p:blipFill>
          <a:blip r:embed="rId2">
            <a:extLst>
              <a:ext uri="{28A0092B-C50C-407E-A947-70E740481C1C}">
                <a14:useLocalDpi xmlns:a14="http://schemas.microsoft.com/office/drawing/2010/main" val="0"/>
              </a:ext>
            </a:extLst>
          </a:blip>
          <a:srcRect/>
          <a:stretch>
            <a:fillRect/>
          </a:stretch>
        </p:blipFill>
        <p:spPr bwMode="auto">
          <a:xfrm>
            <a:off x="8144200" y="-21020"/>
            <a:ext cx="1041840" cy="945931"/>
          </a:xfrm>
          <a:prstGeom prst="rect">
            <a:avLst/>
          </a:prstGeom>
          <a:noFill/>
          <a:ln>
            <a:noFill/>
          </a:ln>
        </p:spPr>
      </p:pic>
      <p:pic>
        <p:nvPicPr>
          <p:cNvPr id="3074" name="Picture 2" descr="Resultado de imagen para PLATZI PNG"/>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540499" y="385426"/>
            <a:ext cx="2875363" cy="135798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6" name="Picture 4" descr="Resultado de imagen para platzi CURSO DE INTRODUCCION ALA SEGURIDAD INFORMÃTICA"/>
          <p:cNvPicPr>
            <a:picLocks noChangeAspect="1" noChangeArrowheads="1"/>
          </p:cNvPicPr>
          <p:nvPr/>
        </p:nvPicPr>
        <p:blipFill rotWithShape="1">
          <a:blip r:embed="rId4">
            <a:extLst>
              <a:ext uri="{28A0092B-C50C-407E-A947-70E740481C1C}">
                <a14:useLocalDpi xmlns:a14="http://schemas.microsoft.com/office/drawing/2010/main" val="0"/>
              </a:ext>
            </a:extLst>
          </a:blip>
          <a:srcRect l="9672" t="30147" r="67830" b="26796"/>
          <a:stretch/>
        </p:blipFill>
        <p:spPr bwMode="auto">
          <a:xfrm>
            <a:off x="3862551" y="3406254"/>
            <a:ext cx="1481960" cy="1481960"/>
          </a:xfrm>
          <a:prstGeom prst="ellipse">
            <a:avLst/>
          </a:prstGeom>
          <a:noFill/>
          <a:extLst>
            <a:ext uri="{909E8E84-426E-40DD-AFC4-6F175D3DCCD1}">
              <a14:hiddenFill xmlns:a14="http://schemas.microsoft.com/office/drawing/2010/main">
                <a:solidFill>
                  <a:srgbClr val="FFFFFF"/>
                </a:solidFill>
              </a14:hiddenFill>
            </a:ext>
          </a:extLst>
        </p:spPr>
      </p:pic>
      <p:pic>
        <p:nvPicPr>
          <p:cNvPr id="7" name="Picture 4" descr="Resultado de imagen para platzi CURSO DE INTRODUCCION ALA SEGURIDAD INFORMÃTICA"/>
          <p:cNvPicPr>
            <a:picLocks noChangeAspect="1" noChangeArrowheads="1"/>
          </p:cNvPicPr>
          <p:nvPr/>
        </p:nvPicPr>
        <p:blipFill rotWithShape="1">
          <a:blip r:embed="rId4">
            <a:extLst>
              <a:ext uri="{28A0092B-C50C-407E-A947-70E740481C1C}">
                <a14:useLocalDpi xmlns:a14="http://schemas.microsoft.com/office/drawing/2010/main" val="0"/>
              </a:ext>
            </a:extLst>
          </a:blip>
          <a:srcRect l="81951" t="4496" r="2612" b="85427"/>
          <a:stretch/>
        </p:blipFill>
        <p:spPr bwMode="auto">
          <a:xfrm>
            <a:off x="0" y="4759863"/>
            <a:ext cx="1124607" cy="383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636239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62"/>
        <p:cNvGrpSpPr/>
        <p:nvPr/>
      </p:nvGrpSpPr>
      <p:grpSpPr>
        <a:xfrm>
          <a:off x="0" y="0"/>
          <a:ext cx="0" cy="0"/>
          <a:chOff x="0" y="0"/>
          <a:chExt cx="0" cy="0"/>
        </a:xfrm>
      </p:grpSpPr>
      <p:sp>
        <p:nvSpPr>
          <p:cNvPr id="163" name="Google Shape;163;p29"/>
          <p:cNvSpPr/>
          <p:nvPr/>
        </p:nvSpPr>
        <p:spPr>
          <a:xfrm>
            <a:off x="2572050" y="0"/>
            <a:ext cx="3999900" cy="5143500"/>
          </a:xfrm>
          <a:prstGeom prst="rect">
            <a:avLst/>
          </a:prstGeom>
          <a:solidFill>
            <a:srgbClr val="00B2FF">
              <a:alpha val="73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29"/>
          <p:cNvSpPr txBox="1">
            <a:spLocks noGrp="1"/>
          </p:cNvSpPr>
          <p:nvPr>
            <p:ph type="ctrTitle" idx="4294967295"/>
          </p:nvPr>
        </p:nvSpPr>
        <p:spPr>
          <a:xfrm>
            <a:off x="2817272" y="1904198"/>
            <a:ext cx="3492640"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800" dirty="0" smtClean="0"/>
              <a:t>MALWARE</a:t>
            </a:r>
            <a:endParaRPr sz="4800" dirty="0"/>
          </a:p>
        </p:txBody>
      </p:sp>
      <p:sp>
        <p:nvSpPr>
          <p:cNvPr id="165" name="Google Shape;165;p29"/>
          <p:cNvSpPr txBox="1">
            <a:spLocks noGrp="1"/>
          </p:cNvSpPr>
          <p:nvPr>
            <p:ph type="subTitle" idx="1"/>
          </p:nvPr>
        </p:nvSpPr>
        <p:spPr>
          <a:xfrm>
            <a:off x="2880900" y="3161865"/>
            <a:ext cx="3365400" cy="1452176"/>
          </a:xfrm>
          <a:prstGeom prst="rect">
            <a:avLst/>
          </a:prstGeom>
          <a:noFill/>
          <a:ln>
            <a:noFill/>
          </a:ln>
        </p:spPr>
        <p:txBody>
          <a:bodyPr spcFirstLastPara="1" wrap="square" lIns="91425" tIns="91425" rIns="91425" bIns="91425" anchor="t" anchorCtr="0">
            <a:noAutofit/>
          </a:bodyPr>
          <a:lstStyle/>
          <a:p>
            <a:pPr lvl="0" algn="ctr"/>
            <a:r>
              <a:rPr lang="es-MX" dirty="0">
                <a:solidFill>
                  <a:schemeClr val="tx1"/>
                </a:solidFill>
                <a:latin typeface="Muli"/>
                <a:ea typeface="Muli"/>
                <a:cs typeface="Muli"/>
                <a:sym typeface="Muli"/>
              </a:rPr>
              <a:t>Un Malware es un código o software malicioso que tiene el propósito de afectar, dañar o deshabilitar los sistemas informáticos y otorga un control limitado o total de los sistemas al creador del malware con el propósito de robo o fraude</a:t>
            </a:r>
            <a:r>
              <a:rPr lang="es-MX" sz="1200" dirty="0">
                <a:solidFill>
                  <a:srgbClr val="FFFFFF"/>
                </a:solidFill>
                <a:latin typeface="Muli"/>
                <a:ea typeface="Muli"/>
                <a:cs typeface="Muli"/>
                <a:sym typeface="Muli"/>
              </a:rPr>
              <a:t>.</a:t>
            </a:r>
            <a:endParaRPr sz="1200" dirty="0">
              <a:solidFill>
                <a:srgbClr val="FFFFFF"/>
              </a:solidFill>
              <a:latin typeface="Muli"/>
              <a:ea typeface="Muli"/>
              <a:cs typeface="Muli"/>
              <a:sym typeface="Muli"/>
            </a:endParaRPr>
          </a:p>
        </p:txBody>
      </p:sp>
      <p:grpSp>
        <p:nvGrpSpPr>
          <p:cNvPr id="166" name="Google Shape;166;p29"/>
          <p:cNvGrpSpPr/>
          <p:nvPr/>
        </p:nvGrpSpPr>
        <p:grpSpPr>
          <a:xfrm>
            <a:off x="4212252" y="836318"/>
            <a:ext cx="702681" cy="1114048"/>
            <a:chOff x="6718575" y="2318625"/>
            <a:chExt cx="256950" cy="407375"/>
          </a:xfrm>
        </p:grpSpPr>
        <p:sp>
          <p:nvSpPr>
            <p:cNvPr id="167" name="Google Shape;167;p29"/>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381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9"/>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381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9"/>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381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9"/>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381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9"/>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381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29"/>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381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9"/>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381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9"/>
            <p:cNvSpPr/>
            <p:nvPr/>
          </p:nvSpPr>
          <p:spPr>
            <a:xfrm>
              <a:off x="6795900" y="2628550"/>
              <a:ext cx="102300" cy="25"/>
            </a:xfrm>
            <a:custGeom>
              <a:avLst/>
              <a:gdLst/>
              <a:ahLst/>
              <a:cxnLst/>
              <a:rect l="l" t="t" r="r" b="b"/>
              <a:pathLst>
                <a:path w="4092" h="1" fill="none" extrusionOk="0">
                  <a:moveTo>
                    <a:pt x="0" y="1"/>
                  </a:moveTo>
                  <a:lnTo>
                    <a:pt x="4092" y="1"/>
                  </a:lnTo>
                </a:path>
              </a:pathLst>
            </a:custGeom>
            <a:noFill/>
            <a:ln w="381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5" name="Google Shape;175;p29"/>
          <p:cNvSpPr txBox="1">
            <a:spLocks noGrp="1"/>
          </p:cNvSpPr>
          <p:nvPr>
            <p:ph type="sldNum" idx="12"/>
          </p:nvPr>
        </p:nvSpPr>
        <p:spPr>
          <a:xfrm>
            <a:off x="8529670"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32</a:t>
            </a:fld>
            <a:endParaRPr/>
          </a:p>
        </p:txBody>
      </p:sp>
      <p:pic>
        <p:nvPicPr>
          <p:cNvPr id="15" name="Imagen 14"/>
          <p:cNvPicPr/>
          <p:nvPr/>
        </p:nvPicPr>
        <p:blipFill>
          <a:blip r:embed="rId4">
            <a:extLst>
              <a:ext uri="{28A0092B-C50C-407E-A947-70E740481C1C}">
                <a14:useLocalDpi xmlns:a14="http://schemas.microsoft.com/office/drawing/2010/main" val="0"/>
              </a:ext>
            </a:extLst>
          </a:blip>
          <a:srcRect/>
          <a:stretch>
            <a:fillRect/>
          </a:stretch>
        </p:blipFill>
        <p:spPr bwMode="auto">
          <a:xfrm>
            <a:off x="8424989" y="0"/>
            <a:ext cx="758062" cy="693682"/>
          </a:xfrm>
          <a:prstGeom prst="rect">
            <a:avLst/>
          </a:prstGeom>
          <a:noFill/>
          <a:ln>
            <a:noFill/>
          </a:ln>
        </p:spPr>
      </p:pic>
      <p:pic>
        <p:nvPicPr>
          <p:cNvPr id="16" name="Picture 4" descr="Resultado de imagen para platzi CURSO DE INTRODUCCION ALA SEGURIDAD INFORMÃTICA"/>
          <p:cNvPicPr>
            <a:picLocks noChangeAspect="1" noChangeArrowheads="1"/>
          </p:cNvPicPr>
          <p:nvPr/>
        </p:nvPicPr>
        <p:blipFill rotWithShape="1">
          <a:blip r:embed="rId5">
            <a:extLst>
              <a:ext uri="{28A0092B-C50C-407E-A947-70E740481C1C}">
                <a14:useLocalDpi xmlns:a14="http://schemas.microsoft.com/office/drawing/2010/main" val="0"/>
              </a:ext>
            </a:extLst>
          </a:blip>
          <a:srcRect l="9672" t="30147" r="67830" b="26796"/>
          <a:stretch/>
        </p:blipFill>
        <p:spPr bwMode="auto">
          <a:xfrm>
            <a:off x="0" y="0"/>
            <a:ext cx="536029" cy="536029"/>
          </a:xfrm>
          <a:prstGeom prst="ellipse">
            <a:avLst/>
          </a:prstGeom>
          <a:noFill/>
          <a:extLst>
            <a:ext uri="{909E8E84-426E-40DD-AFC4-6F175D3DCCD1}">
              <a14:hiddenFill xmlns:a14="http://schemas.microsoft.com/office/drawing/2010/main">
                <a:solidFill>
                  <a:srgbClr val="FFFFFF"/>
                </a:solidFill>
              </a14:hiddenFill>
            </a:ext>
          </a:extLst>
        </p:spPr>
      </p:pic>
      <p:pic>
        <p:nvPicPr>
          <p:cNvPr id="17" name="Picture 4" descr="Resultado de imagen para platzi CURSO DE INTRODUCCION ALA SEGURIDAD INFORMÃTICA"/>
          <p:cNvPicPr>
            <a:picLocks noChangeAspect="1" noChangeArrowheads="1"/>
          </p:cNvPicPr>
          <p:nvPr/>
        </p:nvPicPr>
        <p:blipFill rotWithShape="1">
          <a:blip r:embed="rId5">
            <a:extLst>
              <a:ext uri="{28A0092B-C50C-407E-A947-70E740481C1C}">
                <a14:useLocalDpi xmlns:a14="http://schemas.microsoft.com/office/drawing/2010/main" val="0"/>
              </a:ext>
            </a:extLst>
          </a:blip>
          <a:srcRect l="81951" t="4496" r="2612" b="85427"/>
          <a:stretch/>
        </p:blipFill>
        <p:spPr bwMode="auto">
          <a:xfrm>
            <a:off x="0" y="4759863"/>
            <a:ext cx="1124607" cy="38358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26"/>
        <p:cNvGrpSpPr/>
        <p:nvPr/>
      </p:nvGrpSpPr>
      <p:grpSpPr>
        <a:xfrm>
          <a:off x="0" y="0"/>
          <a:ext cx="0" cy="0"/>
          <a:chOff x="0" y="0"/>
          <a:chExt cx="0" cy="0"/>
        </a:xfrm>
      </p:grpSpPr>
      <p:sp>
        <p:nvSpPr>
          <p:cNvPr id="127" name="Google Shape;127;p24"/>
          <p:cNvSpPr txBox="1">
            <a:spLocks noGrp="1"/>
          </p:cNvSpPr>
          <p:nvPr>
            <p:ph type="title"/>
          </p:nvPr>
        </p:nvSpPr>
        <p:spPr>
          <a:xfrm>
            <a:off x="2664373" y="95291"/>
            <a:ext cx="3878317" cy="503100"/>
          </a:xfrm>
          <a:prstGeom prst="rect">
            <a:avLst/>
          </a:prstGeom>
        </p:spPr>
        <p:txBody>
          <a:bodyPr spcFirstLastPara="1" wrap="square" lIns="91425" tIns="91425" rIns="91425" bIns="91425" anchor="t" anchorCtr="0">
            <a:noAutofit/>
          </a:bodyPr>
          <a:lstStyle/>
          <a:p>
            <a:pPr lvl="0" algn="ctr"/>
            <a:r>
              <a:rPr lang="es-MX" sz="2400" dirty="0" smtClean="0">
                <a:solidFill>
                  <a:schemeClr val="bg1"/>
                </a:solidFill>
              </a:rPr>
              <a:t>TIPOS DE MALWARE</a:t>
            </a:r>
            <a:endParaRPr lang="es-EC" sz="2400" dirty="0">
              <a:solidFill>
                <a:schemeClr val="bg1"/>
              </a:solidFill>
            </a:endParaRPr>
          </a:p>
        </p:txBody>
      </p:sp>
      <p:sp>
        <p:nvSpPr>
          <p:cNvPr id="131" name="Google Shape;131;p24"/>
          <p:cNvSpPr txBox="1">
            <a:spLocks noGrp="1"/>
          </p:cNvSpPr>
          <p:nvPr>
            <p:ph type="sldNum" idx="12"/>
          </p:nvPr>
        </p:nvSpPr>
        <p:spPr>
          <a:xfrm>
            <a:off x="8529670"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33</a:t>
            </a:fld>
            <a:endParaRPr/>
          </a:p>
        </p:txBody>
      </p:sp>
      <p:pic>
        <p:nvPicPr>
          <p:cNvPr id="10" name="Imagen 9"/>
          <p:cNvPicPr/>
          <p:nvPr/>
        </p:nvPicPr>
        <p:blipFill>
          <a:blip r:embed="rId4">
            <a:extLst>
              <a:ext uri="{28A0092B-C50C-407E-A947-70E740481C1C}">
                <a14:useLocalDpi xmlns:a14="http://schemas.microsoft.com/office/drawing/2010/main" val="0"/>
              </a:ext>
            </a:extLst>
          </a:blip>
          <a:srcRect/>
          <a:stretch>
            <a:fillRect/>
          </a:stretch>
        </p:blipFill>
        <p:spPr bwMode="auto">
          <a:xfrm>
            <a:off x="8424989" y="0"/>
            <a:ext cx="758062" cy="693682"/>
          </a:xfrm>
          <a:prstGeom prst="rect">
            <a:avLst/>
          </a:prstGeom>
          <a:noFill/>
          <a:ln>
            <a:noFill/>
          </a:ln>
        </p:spPr>
      </p:pic>
      <p:pic>
        <p:nvPicPr>
          <p:cNvPr id="11" name="Picture 4" descr="Resultado de imagen para platzi CURSO DE INTRODUCCION ALA SEGURIDAD INFORMÃTICA"/>
          <p:cNvPicPr>
            <a:picLocks noChangeAspect="1" noChangeArrowheads="1"/>
          </p:cNvPicPr>
          <p:nvPr/>
        </p:nvPicPr>
        <p:blipFill rotWithShape="1">
          <a:blip r:embed="rId5">
            <a:extLst>
              <a:ext uri="{28A0092B-C50C-407E-A947-70E740481C1C}">
                <a14:useLocalDpi xmlns:a14="http://schemas.microsoft.com/office/drawing/2010/main" val="0"/>
              </a:ext>
            </a:extLst>
          </a:blip>
          <a:srcRect l="9672" t="30147" r="67830" b="26796"/>
          <a:stretch/>
        </p:blipFill>
        <p:spPr bwMode="auto">
          <a:xfrm>
            <a:off x="0" y="0"/>
            <a:ext cx="536029" cy="536029"/>
          </a:xfrm>
          <a:prstGeom prst="ellipse">
            <a:avLst/>
          </a:prstGeom>
          <a:noFill/>
          <a:extLst>
            <a:ext uri="{909E8E84-426E-40DD-AFC4-6F175D3DCCD1}">
              <a14:hiddenFill xmlns:a14="http://schemas.microsoft.com/office/drawing/2010/main">
                <a:solidFill>
                  <a:srgbClr val="FFFFFF"/>
                </a:solidFill>
              </a14:hiddenFill>
            </a:ext>
          </a:extLst>
        </p:spPr>
      </p:pic>
      <p:pic>
        <p:nvPicPr>
          <p:cNvPr id="12" name="Picture 4" descr="Resultado de imagen para platzi CURSO DE INTRODUCCION ALA SEGURIDAD INFORMÃTICA"/>
          <p:cNvPicPr>
            <a:picLocks noChangeAspect="1" noChangeArrowheads="1"/>
          </p:cNvPicPr>
          <p:nvPr/>
        </p:nvPicPr>
        <p:blipFill rotWithShape="1">
          <a:blip r:embed="rId5">
            <a:extLst>
              <a:ext uri="{28A0092B-C50C-407E-A947-70E740481C1C}">
                <a14:useLocalDpi xmlns:a14="http://schemas.microsoft.com/office/drawing/2010/main" val="0"/>
              </a:ext>
            </a:extLst>
          </a:blip>
          <a:srcRect l="81951" t="4496" r="2612" b="85427"/>
          <a:stretch/>
        </p:blipFill>
        <p:spPr bwMode="auto">
          <a:xfrm>
            <a:off x="0" y="4759863"/>
            <a:ext cx="1124607" cy="383587"/>
          </a:xfrm>
          <a:prstGeom prst="rect">
            <a:avLst/>
          </a:prstGeom>
          <a:noFill/>
          <a:extLst>
            <a:ext uri="{909E8E84-426E-40DD-AFC4-6F175D3DCCD1}">
              <a14:hiddenFill xmlns:a14="http://schemas.microsoft.com/office/drawing/2010/main">
                <a:solidFill>
                  <a:srgbClr val="FFFFFF"/>
                </a:solidFill>
              </a14:hiddenFill>
            </a:ext>
          </a:extLst>
        </p:spPr>
      </p:pic>
      <p:sp>
        <p:nvSpPr>
          <p:cNvPr id="4" name="Placa 3"/>
          <p:cNvSpPr/>
          <p:nvPr/>
        </p:nvSpPr>
        <p:spPr>
          <a:xfrm>
            <a:off x="4482663" y="767949"/>
            <a:ext cx="1471448" cy="1387365"/>
          </a:xfrm>
          <a:prstGeom prst="plaqu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900" b="1" dirty="0" err="1"/>
              <a:t>Ransomware</a:t>
            </a:r>
            <a:r>
              <a:rPr lang="es-MX" sz="900" dirty="0"/>
              <a:t>: Permite bloquear un dispositivo desde una ubicación remota y encriptar archivos quitando el acceso a la información y datos almacenados.</a:t>
            </a:r>
            <a:endParaRPr lang="es-EC" sz="900" dirty="0"/>
          </a:p>
        </p:txBody>
      </p:sp>
      <p:sp>
        <p:nvSpPr>
          <p:cNvPr id="15" name="Placa 14"/>
          <p:cNvSpPr/>
          <p:nvPr/>
        </p:nvSpPr>
        <p:spPr>
          <a:xfrm>
            <a:off x="6953541" y="767948"/>
            <a:ext cx="1471448" cy="1441499"/>
          </a:xfrm>
          <a:prstGeom prst="plaqu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MX" sz="900" b="1" dirty="0"/>
              <a:t>Gusanos</a:t>
            </a:r>
            <a:r>
              <a:rPr lang="es-MX" sz="900" dirty="0"/>
              <a:t>: Puede replicarse a sí mismo en los equipos o a través de redes de computadores sin que te des cuenta de que el equipo está </a:t>
            </a:r>
            <a:r>
              <a:rPr lang="es-MX" sz="900" dirty="0" smtClean="0"/>
              <a:t>infectado</a:t>
            </a:r>
            <a:endParaRPr lang="es-MX" sz="900" dirty="0"/>
          </a:p>
        </p:txBody>
      </p:sp>
      <p:sp>
        <p:nvSpPr>
          <p:cNvPr id="16" name="Placa 15"/>
          <p:cNvSpPr/>
          <p:nvPr/>
        </p:nvSpPr>
        <p:spPr>
          <a:xfrm>
            <a:off x="801889" y="533048"/>
            <a:ext cx="1471448" cy="1387365"/>
          </a:xfrm>
          <a:prstGeom prst="plaqu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900" b="1" dirty="0" err="1"/>
              <a:t>Backdoor</a:t>
            </a:r>
            <a:r>
              <a:rPr lang="es-MX" sz="900" dirty="0"/>
              <a:t>: Son puertas traseras donde el hacker pueda mantener el acceso al sistema sin que el usuario pueda notarlo.</a:t>
            </a:r>
            <a:endParaRPr lang="es-EC" sz="900" dirty="0"/>
          </a:p>
        </p:txBody>
      </p:sp>
      <p:sp>
        <p:nvSpPr>
          <p:cNvPr id="17" name="Placa 16"/>
          <p:cNvSpPr/>
          <p:nvPr/>
        </p:nvSpPr>
        <p:spPr>
          <a:xfrm>
            <a:off x="7292632" y="3186981"/>
            <a:ext cx="1511388" cy="1562870"/>
          </a:xfrm>
          <a:prstGeom prst="plaqu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900" b="1" dirty="0"/>
              <a:t>Spyware</a:t>
            </a:r>
            <a:r>
              <a:rPr lang="es-MX" sz="900" dirty="0"/>
              <a:t>: Recopila información de un equipo y después transmite esa información a una entidad externa sin el consentimiento del propietario de la información.</a:t>
            </a:r>
            <a:endParaRPr lang="es-EC" sz="900" dirty="0"/>
          </a:p>
        </p:txBody>
      </p:sp>
      <p:sp>
        <p:nvSpPr>
          <p:cNvPr id="18" name="Placa 17"/>
          <p:cNvSpPr/>
          <p:nvPr/>
        </p:nvSpPr>
        <p:spPr>
          <a:xfrm>
            <a:off x="59358" y="2344499"/>
            <a:ext cx="1471448" cy="1387365"/>
          </a:xfrm>
          <a:prstGeom prst="plaqu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900" b="1" dirty="0"/>
              <a:t>Troyanos</a:t>
            </a:r>
            <a:r>
              <a:rPr lang="es-MX" sz="900" dirty="0"/>
              <a:t>: Se presentan al usuario como un programa aparentemente legítimo, pero que al ejecutarlo, le brinda al atacante acceso remoto al equipo infectado.</a:t>
            </a:r>
            <a:endParaRPr lang="es-EC" sz="900" dirty="0"/>
          </a:p>
        </p:txBody>
      </p:sp>
      <p:sp>
        <p:nvSpPr>
          <p:cNvPr id="19" name="Placa 18"/>
          <p:cNvSpPr/>
          <p:nvPr/>
        </p:nvSpPr>
        <p:spPr>
          <a:xfrm>
            <a:off x="5494009" y="2231129"/>
            <a:ext cx="1471448" cy="1387365"/>
          </a:xfrm>
          <a:prstGeom prst="plaqu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900" b="1" dirty="0" err="1"/>
              <a:t>VIrus</a:t>
            </a:r>
            <a:r>
              <a:rPr lang="es-MX" sz="900" dirty="0"/>
              <a:t>: Software que tiene por objetivo alterar el funcionamiento normal de cualquier tipo de dispositivo informático.</a:t>
            </a:r>
            <a:endParaRPr lang="es-EC" sz="900" dirty="0"/>
          </a:p>
        </p:txBody>
      </p:sp>
      <p:sp>
        <p:nvSpPr>
          <p:cNvPr id="20" name="Placa 19"/>
          <p:cNvSpPr/>
          <p:nvPr/>
        </p:nvSpPr>
        <p:spPr>
          <a:xfrm>
            <a:off x="1595720" y="3640243"/>
            <a:ext cx="1471448" cy="1387365"/>
          </a:xfrm>
          <a:prstGeom prst="plaqu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900" b="1" dirty="0" err="1"/>
              <a:t>Botnet</a:t>
            </a:r>
            <a:r>
              <a:rPr lang="es-MX" sz="900" dirty="0"/>
              <a:t>: Es una red de equipos que han sido infectados por malware y se ejecutan de manera autónoma y automática</a:t>
            </a:r>
            <a:r>
              <a:rPr lang="es-MX" sz="900" dirty="0" smtClean="0"/>
              <a:t>.</a:t>
            </a:r>
            <a:endParaRPr lang="es-MX" sz="900" dirty="0"/>
          </a:p>
        </p:txBody>
      </p:sp>
      <p:sp>
        <p:nvSpPr>
          <p:cNvPr id="21" name="Placa 20"/>
          <p:cNvSpPr/>
          <p:nvPr/>
        </p:nvSpPr>
        <p:spPr>
          <a:xfrm>
            <a:off x="4427483" y="3723431"/>
            <a:ext cx="1471448" cy="1387365"/>
          </a:xfrm>
          <a:prstGeom prst="plaqu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900" b="1" dirty="0" err="1"/>
              <a:t>Crypter</a:t>
            </a:r>
            <a:r>
              <a:rPr lang="es-MX" sz="900" dirty="0"/>
              <a:t>: Tipo de software que puede encriptar y manipular malware, para que sea más difícil de detectar mediante programas de seguridad.</a:t>
            </a:r>
            <a:endParaRPr lang="es-EC" sz="900" dirty="0"/>
          </a:p>
        </p:txBody>
      </p:sp>
      <p:pic>
        <p:nvPicPr>
          <p:cNvPr id="14338" name="Picture 2" descr="Resultado de imagen para MALWAR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67507" y="1810453"/>
            <a:ext cx="2440999" cy="1628495"/>
          </a:xfrm>
          <a:prstGeom prst="ellipse">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161625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42"/>
          <p:cNvSpPr txBox="1">
            <a:spLocks noGrp="1"/>
          </p:cNvSpPr>
          <p:nvPr>
            <p:ph type="title"/>
          </p:nvPr>
        </p:nvSpPr>
        <p:spPr>
          <a:xfrm>
            <a:off x="1012268" y="189380"/>
            <a:ext cx="7517402" cy="503100"/>
          </a:xfrm>
          <a:prstGeom prst="rect">
            <a:avLst/>
          </a:prstGeom>
        </p:spPr>
        <p:txBody>
          <a:bodyPr spcFirstLastPara="1" wrap="square" lIns="91425" tIns="91425" rIns="91425" bIns="91425" anchor="t" anchorCtr="0">
            <a:noAutofit/>
          </a:bodyPr>
          <a:lstStyle/>
          <a:p>
            <a:pPr lvl="0"/>
            <a:r>
              <a:rPr lang="es-EC" sz="2800" dirty="0" smtClean="0">
                <a:solidFill>
                  <a:schemeClr val="tx1"/>
                </a:solidFill>
              </a:rPr>
              <a:t>CONTRAMEDIDAS PARA EL MALWARE</a:t>
            </a:r>
            <a:endParaRPr lang="es-EC" sz="2800" dirty="0">
              <a:solidFill>
                <a:schemeClr val="tx1"/>
              </a:solidFill>
            </a:endParaRPr>
          </a:p>
        </p:txBody>
      </p:sp>
      <p:sp>
        <p:nvSpPr>
          <p:cNvPr id="364" name="Google Shape;364;p42"/>
          <p:cNvSpPr txBox="1">
            <a:spLocks noGrp="1"/>
          </p:cNvSpPr>
          <p:nvPr>
            <p:ph type="body" idx="1"/>
          </p:nvPr>
        </p:nvSpPr>
        <p:spPr>
          <a:xfrm>
            <a:off x="2424650" y="1390650"/>
            <a:ext cx="1843200" cy="1305000"/>
          </a:xfrm>
          <a:prstGeom prst="rect">
            <a:avLst/>
          </a:prstGeom>
        </p:spPr>
        <p:txBody>
          <a:bodyPr spcFirstLastPara="1" wrap="square" lIns="91425" tIns="91425" rIns="91425" bIns="91425" anchor="t" anchorCtr="0">
            <a:noAutofit/>
          </a:bodyPr>
          <a:lstStyle/>
          <a:p>
            <a:pPr marL="139700" indent="0" algn="ctr">
              <a:buNone/>
            </a:pPr>
            <a:r>
              <a:rPr lang="es-MX" sz="1600" dirty="0"/>
              <a:t>Mantener actualizado el software de antivirus</a:t>
            </a:r>
          </a:p>
        </p:txBody>
      </p:sp>
      <p:sp>
        <p:nvSpPr>
          <p:cNvPr id="365" name="Google Shape;365;p42"/>
          <p:cNvSpPr txBox="1">
            <a:spLocks noGrp="1"/>
          </p:cNvSpPr>
          <p:nvPr>
            <p:ph type="body" idx="2"/>
          </p:nvPr>
        </p:nvSpPr>
        <p:spPr>
          <a:xfrm>
            <a:off x="4635505" y="1390650"/>
            <a:ext cx="1843200" cy="1305000"/>
          </a:xfrm>
          <a:prstGeom prst="rect">
            <a:avLst/>
          </a:prstGeom>
        </p:spPr>
        <p:txBody>
          <a:bodyPr spcFirstLastPara="1" wrap="square" lIns="91425" tIns="91425" rIns="91425" bIns="91425" anchor="t" anchorCtr="0">
            <a:noAutofit/>
          </a:bodyPr>
          <a:lstStyle/>
          <a:p>
            <a:pPr marL="139700" indent="0" algn="ctr">
              <a:buNone/>
            </a:pPr>
            <a:r>
              <a:rPr lang="es-EC" sz="1600" dirty="0"/>
              <a:t>Programar escaneos regulares para todos los dispositivos</a:t>
            </a:r>
          </a:p>
        </p:txBody>
      </p:sp>
      <p:sp>
        <p:nvSpPr>
          <p:cNvPr id="366" name="Google Shape;366;p42"/>
          <p:cNvSpPr txBox="1">
            <a:spLocks noGrp="1"/>
          </p:cNvSpPr>
          <p:nvPr>
            <p:ph type="body" idx="3"/>
          </p:nvPr>
        </p:nvSpPr>
        <p:spPr>
          <a:xfrm>
            <a:off x="6779414" y="1390650"/>
            <a:ext cx="1843200" cy="1305000"/>
          </a:xfrm>
          <a:prstGeom prst="rect">
            <a:avLst/>
          </a:prstGeom>
        </p:spPr>
        <p:txBody>
          <a:bodyPr spcFirstLastPara="1" wrap="square" lIns="91425" tIns="91425" rIns="91425" bIns="91425" anchor="t" anchorCtr="0">
            <a:noAutofit/>
          </a:bodyPr>
          <a:lstStyle/>
          <a:p>
            <a:pPr marL="139700" indent="0" algn="ctr">
              <a:buNone/>
            </a:pPr>
            <a:r>
              <a:rPr lang="es-EC" sz="1600" dirty="0"/>
              <a:t>No abrir dispositivos o programas sin analizarlos por el antivirus</a:t>
            </a:r>
          </a:p>
          <a:p>
            <a:pPr marL="0" lvl="0" indent="0" algn="l" rtl="0">
              <a:spcBef>
                <a:spcPts val="0"/>
              </a:spcBef>
              <a:spcAft>
                <a:spcPts val="0"/>
              </a:spcAft>
              <a:buNone/>
            </a:pPr>
            <a:endParaRPr sz="1100" dirty="0"/>
          </a:p>
        </p:txBody>
      </p:sp>
      <p:sp>
        <p:nvSpPr>
          <p:cNvPr id="367" name="Google Shape;367;p42"/>
          <p:cNvSpPr txBox="1">
            <a:spLocks noGrp="1"/>
          </p:cNvSpPr>
          <p:nvPr>
            <p:ph type="body" idx="1"/>
          </p:nvPr>
        </p:nvSpPr>
        <p:spPr>
          <a:xfrm>
            <a:off x="2543110" y="3347258"/>
            <a:ext cx="1843200" cy="1305000"/>
          </a:xfrm>
          <a:prstGeom prst="rect">
            <a:avLst/>
          </a:prstGeom>
        </p:spPr>
        <p:txBody>
          <a:bodyPr spcFirstLastPara="1" wrap="square" lIns="91425" tIns="91425" rIns="91425" bIns="91425" anchor="t" anchorCtr="0">
            <a:noAutofit/>
          </a:bodyPr>
          <a:lstStyle/>
          <a:p>
            <a:pPr marL="139700" indent="0" algn="ctr">
              <a:buNone/>
            </a:pPr>
            <a:r>
              <a:rPr lang="es-EC" sz="1600" dirty="0"/>
              <a:t>Evitar abrir archivos adjuntos de remitentes desconocidos</a:t>
            </a:r>
          </a:p>
        </p:txBody>
      </p:sp>
      <p:sp>
        <p:nvSpPr>
          <p:cNvPr id="368" name="Google Shape;368;p42"/>
          <p:cNvSpPr txBox="1">
            <a:spLocks noGrp="1"/>
          </p:cNvSpPr>
          <p:nvPr>
            <p:ph type="body" idx="2"/>
          </p:nvPr>
        </p:nvSpPr>
        <p:spPr>
          <a:xfrm>
            <a:off x="4738323" y="3450579"/>
            <a:ext cx="1843200" cy="1305000"/>
          </a:xfrm>
          <a:prstGeom prst="rect">
            <a:avLst/>
          </a:prstGeom>
        </p:spPr>
        <p:txBody>
          <a:bodyPr spcFirstLastPara="1" wrap="square" lIns="91425" tIns="91425" rIns="91425" bIns="91425" anchor="t" anchorCtr="0">
            <a:noAutofit/>
          </a:bodyPr>
          <a:lstStyle/>
          <a:p>
            <a:pPr marL="139700" indent="0" algn="ctr">
              <a:buNone/>
            </a:pPr>
            <a:r>
              <a:rPr lang="es-MX" sz="1600" dirty="0"/>
              <a:t>Mantener con regularidad Backups de la información</a:t>
            </a:r>
          </a:p>
        </p:txBody>
      </p:sp>
      <p:sp>
        <p:nvSpPr>
          <p:cNvPr id="369" name="Google Shape;369;p42"/>
          <p:cNvSpPr txBox="1">
            <a:spLocks noGrp="1"/>
          </p:cNvSpPr>
          <p:nvPr>
            <p:ph type="body" idx="3"/>
          </p:nvPr>
        </p:nvSpPr>
        <p:spPr>
          <a:xfrm>
            <a:off x="6936567" y="3641651"/>
            <a:ext cx="1843200" cy="1305000"/>
          </a:xfrm>
          <a:prstGeom prst="rect">
            <a:avLst/>
          </a:prstGeom>
        </p:spPr>
        <p:txBody>
          <a:bodyPr spcFirstLastPara="1" wrap="square" lIns="91425" tIns="91425" rIns="91425" bIns="91425" anchor="t" anchorCtr="0">
            <a:noAutofit/>
          </a:bodyPr>
          <a:lstStyle/>
          <a:p>
            <a:pPr marL="139700" indent="0" algn="ctr">
              <a:buNone/>
            </a:pPr>
            <a:r>
              <a:rPr lang="es-EC" sz="1600" dirty="0"/>
              <a:t>No utilizar software pirata.</a:t>
            </a:r>
          </a:p>
          <a:p>
            <a:pPr marL="0" lvl="0" indent="0" algn="l" rtl="0">
              <a:spcBef>
                <a:spcPts val="0"/>
              </a:spcBef>
              <a:spcAft>
                <a:spcPts val="0"/>
              </a:spcAft>
              <a:buNone/>
            </a:pPr>
            <a:endParaRPr sz="1100" dirty="0"/>
          </a:p>
        </p:txBody>
      </p:sp>
      <p:grpSp>
        <p:nvGrpSpPr>
          <p:cNvPr id="370" name="Google Shape;370;p42"/>
          <p:cNvGrpSpPr/>
          <p:nvPr/>
        </p:nvGrpSpPr>
        <p:grpSpPr>
          <a:xfrm>
            <a:off x="3257807" y="1071661"/>
            <a:ext cx="237709" cy="255306"/>
            <a:chOff x="616425" y="2329600"/>
            <a:chExt cx="361700" cy="388475"/>
          </a:xfrm>
        </p:grpSpPr>
        <p:sp>
          <p:nvSpPr>
            <p:cNvPr id="371" name="Google Shape;371;p42"/>
            <p:cNvSpPr/>
            <p:nvPr/>
          </p:nvSpPr>
          <p:spPr>
            <a:xfrm>
              <a:off x="616425" y="2329600"/>
              <a:ext cx="361700" cy="388475"/>
            </a:xfrm>
            <a:custGeom>
              <a:avLst/>
              <a:gdLst/>
              <a:ahLst/>
              <a:cxnLst/>
              <a:rect l="l" t="t" r="r" b="b"/>
              <a:pathLst>
                <a:path w="14468" h="15539" fill="none" extrusionOk="0">
                  <a:moveTo>
                    <a:pt x="14273" y="13030"/>
                  </a:moveTo>
                  <a:lnTo>
                    <a:pt x="9621" y="6479"/>
                  </a:lnTo>
                  <a:lnTo>
                    <a:pt x="9621" y="2338"/>
                  </a:lnTo>
                  <a:lnTo>
                    <a:pt x="10303" y="1656"/>
                  </a:lnTo>
                  <a:lnTo>
                    <a:pt x="10303" y="1656"/>
                  </a:lnTo>
                  <a:lnTo>
                    <a:pt x="10400" y="1559"/>
                  </a:lnTo>
                  <a:lnTo>
                    <a:pt x="10474" y="1437"/>
                  </a:lnTo>
                  <a:lnTo>
                    <a:pt x="10522" y="1291"/>
                  </a:lnTo>
                  <a:lnTo>
                    <a:pt x="10571" y="1169"/>
                  </a:lnTo>
                  <a:lnTo>
                    <a:pt x="10571" y="1023"/>
                  </a:lnTo>
                  <a:lnTo>
                    <a:pt x="10571" y="877"/>
                  </a:lnTo>
                  <a:lnTo>
                    <a:pt x="10547" y="731"/>
                  </a:lnTo>
                  <a:lnTo>
                    <a:pt x="10498" y="609"/>
                  </a:lnTo>
                  <a:lnTo>
                    <a:pt x="10498" y="609"/>
                  </a:lnTo>
                  <a:lnTo>
                    <a:pt x="10449" y="463"/>
                  </a:lnTo>
                  <a:lnTo>
                    <a:pt x="10352" y="366"/>
                  </a:lnTo>
                  <a:lnTo>
                    <a:pt x="10254" y="244"/>
                  </a:lnTo>
                  <a:lnTo>
                    <a:pt x="10157" y="171"/>
                  </a:lnTo>
                  <a:lnTo>
                    <a:pt x="10035" y="98"/>
                  </a:lnTo>
                  <a:lnTo>
                    <a:pt x="9889" y="49"/>
                  </a:lnTo>
                  <a:lnTo>
                    <a:pt x="9767" y="25"/>
                  </a:lnTo>
                  <a:lnTo>
                    <a:pt x="9621" y="0"/>
                  </a:lnTo>
                  <a:lnTo>
                    <a:pt x="4848" y="0"/>
                  </a:lnTo>
                  <a:lnTo>
                    <a:pt x="4848" y="0"/>
                  </a:lnTo>
                  <a:lnTo>
                    <a:pt x="4701" y="25"/>
                  </a:lnTo>
                  <a:lnTo>
                    <a:pt x="4580" y="49"/>
                  </a:lnTo>
                  <a:lnTo>
                    <a:pt x="4433" y="98"/>
                  </a:lnTo>
                  <a:lnTo>
                    <a:pt x="4312" y="171"/>
                  </a:lnTo>
                  <a:lnTo>
                    <a:pt x="4214" y="244"/>
                  </a:lnTo>
                  <a:lnTo>
                    <a:pt x="4117" y="366"/>
                  </a:lnTo>
                  <a:lnTo>
                    <a:pt x="4019" y="463"/>
                  </a:lnTo>
                  <a:lnTo>
                    <a:pt x="3971" y="609"/>
                  </a:lnTo>
                  <a:lnTo>
                    <a:pt x="3971" y="609"/>
                  </a:lnTo>
                  <a:lnTo>
                    <a:pt x="3922" y="731"/>
                  </a:lnTo>
                  <a:lnTo>
                    <a:pt x="3898" y="877"/>
                  </a:lnTo>
                  <a:lnTo>
                    <a:pt x="3898" y="1023"/>
                  </a:lnTo>
                  <a:lnTo>
                    <a:pt x="3898" y="1169"/>
                  </a:lnTo>
                  <a:lnTo>
                    <a:pt x="3946" y="1291"/>
                  </a:lnTo>
                  <a:lnTo>
                    <a:pt x="3995" y="1437"/>
                  </a:lnTo>
                  <a:lnTo>
                    <a:pt x="4068" y="1559"/>
                  </a:lnTo>
                  <a:lnTo>
                    <a:pt x="4166" y="1656"/>
                  </a:lnTo>
                  <a:lnTo>
                    <a:pt x="4848" y="2338"/>
                  </a:lnTo>
                  <a:lnTo>
                    <a:pt x="4848" y="6479"/>
                  </a:lnTo>
                  <a:lnTo>
                    <a:pt x="196" y="13030"/>
                  </a:lnTo>
                  <a:lnTo>
                    <a:pt x="196" y="13030"/>
                  </a:lnTo>
                  <a:lnTo>
                    <a:pt x="123" y="13152"/>
                  </a:lnTo>
                  <a:lnTo>
                    <a:pt x="50" y="13274"/>
                  </a:lnTo>
                  <a:lnTo>
                    <a:pt x="25" y="13395"/>
                  </a:lnTo>
                  <a:lnTo>
                    <a:pt x="1" y="13517"/>
                  </a:lnTo>
                  <a:lnTo>
                    <a:pt x="1" y="13639"/>
                  </a:lnTo>
                  <a:lnTo>
                    <a:pt x="25" y="13785"/>
                  </a:lnTo>
                  <a:lnTo>
                    <a:pt x="50" y="13907"/>
                  </a:lnTo>
                  <a:lnTo>
                    <a:pt x="98" y="14029"/>
                  </a:lnTo>
                  <a:lnTo>
                    <a:pt x="585" y="15003"/>
                  </a:lnTo>
                  <a:lnTo>
                    <a:pt x="585" y="15003"/>
                  </a:lnTo>
                  <a:lnTo>
                    <a:pt x="658" y="15125"/>
                  </a:lnTo>
                  <a:lnTo>
                    <a:pt x="756" y="15222"/>
                  </a:lnTo>
                  <a:lnTo>
                    <a:pt x="829" y="15320"/>
                  </a:lnTo>
                  <a:lnTo>
                    <a:pt x="951" y="15393"/>
                  </a:lnTo>
                  <a:lnTo>
                    <a:pt x="1073" y="15441"/>
                  </a:lnTo>
                  <a:lnTo>
                    <a:pt x="1194" y="15490"/>
                  </a:lnTo>
                  <a:lnTo>
                    <a:pt x="1316" y="15539"/>
                  </a:lnTo>
                  <a:lnTo>
                    <a:pt x="1462" y="15539"/>
                  </a:lnTo>
                  <a:lnTo>
                    <a:pt x="13006" y="15539"/>
                  </a:lnTo>
                  <a:lnTo>
                    <a:pt x="13006" y="15539"/>
                  </a:lnTo>
                  <a:lnTo>
                    <a:pt x="13153" y="15539"/>
                  </a:lnTo>
                  <a:lnTo>
                    <a:pt x="13274" y="15490"/>
                  </a:lnTo>
                  <a:lnTo>
                    <a:pt x="13396" y="15441"/>
                  </a:lnTo>
                  <a:lnTo>
                    <a:pt x="13518" y="15393"/>
                  </a:lnTo>
                  <a:lnTo>
                    <a:pt x="13640" y="15320"/>
                  </a:lnTo>
                  <a:lnTo>
                    <a:pt x="13713" y="15222"/>
                  </a:lnTo>
                  <a:lnTo>
                    <a:pt x="13810" y="15125"/>
                  </a:lnTo>
                  <a:lnTo>
                    <a:pt x="13883" y="15003"/>
                  </a:lnTo>
                  <a:lnTo>
                    <a:pt x="14370" y="14029"/>
                  </a:lnTo>
                  <a:lnTo>
                    <a:pt x="14370" y="14029"/>
                  </a:lnTo>
                  <a:lnTo>
                    <a:pt x="14419" y="13907"/>
                  </a:lnTo>
                  <a:lnTo>
                    <a:pt x="14443" y="13785"/>
                  </a:lnTo>
                  <a:lnTo>
                    <a:pt x="14468" y="13639"/>
                  </a:lnTo>
                  <a:lnTo>
                    <a:pt x="14468" y="13517"/>
                  </a:lnTo>
                  <a:lnTo>
                    <a:pt x="14443" y="13395"/>
                  </a:lnTo>
                  <a:lnTo>
                    <a:pt x="14419" y="13274"/>
                  </a:lnTo>
                  <a:lnTo>
                    <a:pt x="14346" y="13152"/>
                  </a:lnTo>
                  <a:lnTo>
                    <a:pt x="14273" y="13030"/>
                  </a:lnTo>
                  <a:lnTo>
                    <a:pt x="14273" y="1303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42"/>
            <p:cNvSpPr/>
            <p:nvPr/>
          </p:nvSpPr>
          <p:spPr>
            <a:xfrm>
              <a:off x="704725" y="2545750"/>
              <a:ext cx="185125" cy="25"/>
            </a:xfrm>
            <a:custGeom>
              <a:avLst/>
              <a:gdLst/>
              <a:ahLst/>
              <a:cxnLst/>
              <a:rect l="l" t="t" r="r" b="b"/>
              <a:pathLst>
                <a:path w="7405" h="1" fill="none" extrusionOk="0">
                  <a:moveTo>
                    <a:pt x="7404" y="0"/>
                  </a:moveTo>
                  <a:lnTo>
                    <a:pt x="0"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42"/>
            <p:cNvSpPr/>
            <p:nvPr/>
          </p:nvSpPr>
          <p:spPr>
            <a:xfrm>
              <a:off x="811875" y="2626125"/>
              <a:ext cx="31075" cy="31075"/>
            </a:xfrm>
            <a:custGeom>
              <a:avLst/>
              <a:gdLst/>
              <a:ahLst/>
              <a:cxnLst/>
              <a:rect l="l" t="t" r="r" b="b"/>
              <a:pathLst>
                <a:path w="1243" h="1243" fill="none" extrusionOk="0">
                  <a:moveTo>
                    <a:pt x="1" y="633"/>
                  </a:moveTo>
                  <a:lnTo>
                    <a:pt x="1" y="633"/>
                  </a:lnTo>
                  <a:lnTo>
                    <a:pt x="25" y="487"/>
                  </a:lnTo>
                  <a:lnTo>
                    <a:pt x="50" y="390"/>
                  </a:lnTo>
                  <a:lnTo>
                    <a:pt x="98" y="268"/>
                  </a:lnTo>
                  <a:lnTo>
                    <a:pt x="171" y="171"/>
                  </a:lnTo>
                  <a:lnTo>
                    <a:pt x="269" y="98"/>
                  </a:lnTo>
                  <a:lnTo>
                    <a:pt x="390" y="49"/>
                  </a:lnTo>
                  <a:lnTo>
                    <a:pt x="488" y="24"/>
                  </a:lnTo>
                  <a:lnTo>
                    <a:pt x="634" y="0"/>
                  </a:lnTo>
                  <a:lnTo>
                    <a:pt x="634" y="0"/>
                  </a:lnTo>
                  <a:lnTo>
                    <a:pt x="756" y="24"/>
                  </a:lnTo>
                  <a:lnTo>
                    <a:pt x="853" y="49"/>
                  </a:lnTo>
                  <a:lnTo>
                    <a:pt x="975" y="98"/>
                  </a:lnTo>
                  <a:lnTo>
                    <a:pt x="1072" y="171"/>
                  </a:lnTo>
                  <a:lnTo>
                    <a:pt x="1146" y="268"/>
                  </a:lnTo>
                  <a:lnTo>
                    <a:pt x="1194" y="390"/>
                  </a:lnTo>
                  <a:lnTo>
                    <a:pt x="1243" y="487"/>
                  </a:lnTo>
                  <a:lnTo>
                    <a:pt x="1243" y="633"/>
                  </a:lnTo>
                  <a:lnTo>
                    <a:pt x="1243" y="633"/>
                  </a:lnTo>
                  <a:lnTo>
                    <a:pt x="1243" y="755"/>
                  </a:lnTo>
                  <a:lnTo>
                    <a:pt x="1194" y="853"/>
                  </a:lnTo>
                  <a:lnTo>
                    <a:pt x="1146" y="974"/>
                  </a:lnTo>
                  <a:lnTo>
                    <a:pt x="1072" y="1072"/>
                  </a:lnTo>
                  <a:lnTo>
                    <a:pt x="975" y="1145"/>
                  </a:lnTo>
                  <a:lnTo>
                    <a:pt x="853" y="1194"/>
                  </a:lnTo>
                  <a:lnTo>
                    <a:pt x="756" y="1242"/>
                  </a:lnTo>
                  <a:lnTo>
                    <a:pt x="634" y="1242"/>
                  </a:lnTo>
                  <a:lnTo>
                    <a:pt x="634" y="1242"/>
                  </a:lnTo>
                  <a:lnTo>
                    <a:pt x="488" y="1242"/>
                  </a:lnTo>
                  <a:lnTo>
                    <a:pt x="390" y="1194"/>
                  </a:lnTo>
                  <a:lnTo>
                    <a:pt x="269" y="1145"/>
                  </a:lnTo>
                  <a:lnTo>
                    <a:pt x="171" y="1072"/>
                  </a:lnTo>
                  <a:lnTo>
                    <a:pt x="98" y="974"/>
                  </a:lnTo>
                  <a:lnTo>
                    <a:pt x="50" y="853"/>
                  </a:lnTo>
                  <a:lnTo>
                    <a:pt x="25" y="755"/>
                  </a:lnTo>
                  <a:lnTo>
                    <a:pt x="1" y="633"/>
                  </a:lnTo>
                  <a:lnTo>
                    <a:pt x="1" y="63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42"/>
            <p:cNvSpPr/>
            <p:nvPr/>
          </p:nvSpPr>
          <p:spPr>
            <a:xfrm>
              <a:off x="751000" y="2568275"/>
              <a:ext cx="54200" cy="53600"/>
            </a:xfrm>
            <a:custGeom>
              <a:avLst/>
              <a:gdLst/>
              <a:ahLst/>
              <a:cxnLst/>
              <a:rect l="l" t="t" r="r" b="b"/>
              <a:pathLst>
                <a:path w="2168" h="2144" fill="none" extrusionOk="0">
                  <a:moveTo>
                    <a:pt x="1096" y="2144"/>
                  </a:moveTo>
                  <a:lnTo>
                    <a:pt x="1096" y="2144"/>
                  </a:lnTo>
                  <a:lnTo>
                    <a:pt x="877" y="2119"/>
                  </a:lnTo>
                  <a:lnTo>
                    <a:pt x="658" y="2071"/>
                  </a:lnTo>
                  <a:lnTo>
                    <a:pt x="487" y="1973"/>
                  </a:lnTo>
                  <a:lnTo>
                    <a:pt x="317" y="1827"/>
                  </a:lnTo>
                  <a:lnTo>
                    <a:pt x="195" y="1681"/>
                  </a:lnTo>
                  <a:lnTo>
                    <a:pt x="98" y="1486"/>
                  </a:lnTo>
                  <a:lnTo>
                    <a:pt x="25" y="1291"/>
                  </a:lnTo>
                  <a:lnTo>
                    <a:pt x="0" y="1072"/>
                  </a:lnTo>
                  <a:lnTo>
                    <a:pt x="0" y="1072"/>
                  </a:lnTo>
                  <a:lnTo>
                    <a:pt x="25" y="853"/>
                  </a:lnTo>
                  <a:lnTo>
                    <a:pt x="98" y="658"/>
                  </a:lnTo>
                  <a:lnTo>
                    <a:pt x="195" y="463"/>
                  </a:lnTo>
                  <a:lnTo>
                    <a:pt x="317" y="317"/>
                  </a:lnTo>
                  <a:lnTo>
                    <a:pt x="487" y="171"/>
                  </a:lnTo>
                  <a:lnTo>
                    <a:pt x="658" y="73"/>
                  </a:lnTo>
                  <a:lnTo>
                    <a:pt x="877" y="0"/>
                  </a:lnTo>
                  <a:lnTo>
                    <a:pt x="1096" y="0"/>
                  </a:lnTo>
                  <a:lnTo>
                    <a:pt x="1096" y="0"/>
                  </a:lnTo>
                  <a:lnTo>
                    <a:pt x="1315" y="0"/>
                  </a:lnTo>
                  <a:lnTo>
                    <a:pt x="1510" y="73"/>
                  </a:lnTo>
                  <a:lnTo>
                    <a:pt x="1681" y="171"/>
                  </a:lnTo>
                  <a:lnTo>
                    <a:pt x="1851" y="317"/>
                  </a:lnTo>
                  <a:lnTo>
                    <a:pt x="1973" y="463"/>
                  </a:lnTo>
                  <a:lnTo>
                    <a:pt x="2070" y="658"/>
                  </a:lnTo>
                  <a:lnTo>
                    <a:pt x="2144" y="853"/>
                  </a:lnTo>
                  <a:lnTo>
                    <a:pt x="2168" y="1072"/>
                  </a:lnTo>
                  <a:lnTo>
                    <a:pt x="2168" y="1072"/>
                  </a:lnTo>
                  <a:lnTo>
                    <a:pt x="2144" y="1291"/>
                  </a:lnTo>
                  <a:lnTo>
                    <a:pt x="2070" y="1486"/>
                  </a:lnTo>
                  <a:lnTo>
                    <a:pt x="1973" y="1681"/>
                  </a:lnTo>
                  <a:lnTo>
                    <a:pt x="1851" y="1827"/>
                  </a:lnTo>
                  <a:lnTo>
                    <a:pt x="1681" y="1973"/>
                  </a:lnTo>
                  <a:lnTo>
                    <a:pt x="1510" y="2071"/>
                  </a:lnTo>
                  <a:lnTo>
                    <a:pt x="1315" y="2119"/>
                  </a:lnTo>
                  <a:lnTo>
                    <a:pt x="1096" y="2144"/>
                  </a:lnTo>
                  <a:lnTo>
                    <a:pt x="1096" y="214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42"/>
            <p:cNvSpPr/>
            <p:nvPr/>
          </p:nvSpPr>
          <p:spPr>
            <a:xfrm>
              <a:off x="769875" y="2662650"/>
              <a:ext cx="23775" cy="23775"/>
            </a:xfrm>
            <a:custGeom>
              <a:avLst/>
              <a:gdLst/>
              <a:ahLst/>
              <a:cxnLst/>
              <a:rect l="l" t="t" r="r" b="b"/>
              <a:pathLst>
                <a:path w="951" h="951" fill="none" extrusionOk="0">
                  <a:moveTo>
                    <a:pt x="0" y="463"/>
                  </a:moveTo>
                  <a:lnTo>
                    <a:pt x="0" y="463"/>
                  </a:lnTo>
                  <a:lnTo>
                    <a:pt x="0" y="366"/>
                  </a:lnTo>
                  <a:lnTo>
                    <a:pt x="25" y="293"/>
                  </a:lnTo>
                  <a:lnTo>
                    <a:pt x="73" y="195"/>
                  </a:lnTo>
                  <a:lnTo>
                    <a:pt x="146" y="122"/>
                  </a:lnTo>
                  <a:lnTo>
                    <a:pt x="220" y="73"/>
                  </a:lnTo>
                  <a:lnTo>
                    <a:pt x="293" y="25"/>
                  </a:lnTo>
                  <a:lnTo>
                    <a:pt x="390" y="0"/>
                  </a:lnTo>
                  <a:lnTo>
                    <a:pt x="487" y="0"/>
                  </a:lnTo>
                  <a:lnTo>
                    <a:pt x="487" y="0"/>
                  </a:lnTo>
                  <a:lnTo>
                    <a:pt x="585" y="0"/>
                  </a:lnTo>
                  <a:lnTo>
                    <a:pt x="658" y="25"/>
                  </a:lnTo>
                  <a:lnTo>
                    <a:pt x="755" y="73"/>
                  </a:lnTo>
                  <a:lnTo>
                    <a:pt x="828" y="122"/>
                  </a:lnTo>
                  <a:lnTo>
                    <a:pt x="877" y="195"/>
                  </a:lnTo>
                  <a:lnTo>
                    <a:pt x="926" y="293"/>
                  </a:lnTo>
                  <a:lnTo>
                    <a:pt x="950" y="366"/>
                  </a:lnTo>
                  <a:lnTo>
                    <a:pt x="950" y="463"/>
                  </a:lnTo>
                  <a:lnTo>
                    <a:pt x="950" y="463"/>
                  </a:lnTo>
                  <a:lnTo>
                    <a:pt x="950" y="561"/>
                  </a:lnTo>
                  <a:lnTo>
                    <a:pt x="926" y="658"/>
                  </a:lnTo>
                  <a:lnTo>
                    <a:pt x="877" y="755"/>
                  </a:lnTo>
                  <a:lnTo>
                    <a:pt x="828" y="804"/>
                  </a:lnTo>
                  <a:lnTo>
                    <a:pt x="755" y="877"/>
                  </a:lnTo>
                  <a:lnTo>
                    <a:pt x="658" y="926"/>
                  </a:lnTo>
                  <a:lnTo>
                    <a:pt x="585" y="950"/>
                  </a:lnTo>
                  <a:lnTo>
                    <a:pt x="487" y="950"/>
                  </a:lnTo>
                  <a:lnTo>
                    <a:pt x="487" y="950"/>
                  </a:lnTo>
                  <a:lnTo>
                    <a:pt x="390" y="950"/>
                  </a:lnTo>
                  <a:lnTo>
                    <a:pt x="293" y="926"/>
                  </a:lnTo>
                  <a:lnTo>
                    <a:pt x="220" y="877"/>
                  </a:lnTo>
                  <a:lnTo>
                    <a:pt x="146" y="804"/>
                  </a:lnTo>
                  <a:lnTo>
                    <a:pt x="73" y="755"/>
                  </a:lnTo>
                  <a:lnTo>
                    <a:pt x="25" y="658"/>
                  </a:lnTo>
                  <a:lnTo>
                    <a:pt x="0" y="561"/>
                  </a:lnTo>
                  <a:lnTo>
                    <a:pt x="0" y="463"/>
                  </a:lnTo>
                  <a:lnTo>
                    <a:pt x="0" y="46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42"/>
            <p:cNvSpPr/>
            <p:nvPr/>
          </p:nvSpPr>
          <p:spPr>
            <a:xfrm>
              <a:off x="799700" y="2503125"/>
              <a:ext cx="24375" cy="23775"/>
            </a:xfrm>
            <a:custGeom>
              <a:avLst/>
              <a:gdLst/>
              <a:ahLst/>
              <a:cxnLst/>
              <a:rect l="l" t="t" r="r" b="b"/>
              <a:pathLst>
                <a:path w="975" h="951" fill="none" extrusionOk="0">
                  <a:moveTo>
                    <a:pt x="1" y="463"/>
                  </a:moveTo>
                  <a:lnTo>
                    <a:pt x="1" y="463"/>
                  </a:lnTo>
                  <a:lnTo>
                    <a:pt x="25" y="366"/>
                  </a:lnTo>
                  <a:lnTo>
                    <a:pt x="49" y="293"/>
                  </a:lnTo>
                  <a:lnTo>
                    <a:pt x="98" y="195"/>
                  </a:lnTo>
                  <a:lnTo>
                    <a:pt x="147" y="122"/>
                  </a:lnTo>
                  <a:lnTo>
                    <a:pt x="220" y="73"/>
                  </a:lnTo>
                  <a:lnTo>
                    <a:pt x="293" y="25"/>
                  </a:lnTo>
                  <a:lnTo>
                    <a:pt x="390" y="0"/>
                  </a:lnTo>
                  <a:lnTo>
                    <a:pt x="488" y="0"/>
                  </a:lnTo>
                  <a:lnTo>
                    <a:pt x="488" y="0"/>
                  </a:lnTo>
                  <a:lnTo>
                    <a:pt x="585" y="0"/>
                  </a:lnTo>
                  <a:lnTo>
                    <a:pt x="683" y="25"/>
                  </a:lnTo>
                  <a:lnTo>
                    <a:pt x="756" y="73"/>
                  </a:lnTo>
                  <a:lnTo>
                    <a:pt x="829" y="122"/>
                  </a:lnTo>
                  <a:lnTo>
                    <a:pt x="877" y="195"/>
                  </a:lnTo>
                  <a:lnTo>
                    <a:pt x="926" y="293"/>
                  </a:lnTo>
                  <a:lnTo>
                    <a:pt x="951" y="366"/>
                  </a:lnTo>
                  <a:lnTo>
                    <a:pt x="975" y="463"/>
                  </a:lnTo>
                  <a:lnTo>
                    <a:pt x="975" y="463"/>
                  </a:lnTo>
                  <a:lnTo>
                    <a:pt x="951" y="561"/>
                  </a:lnTo>
                  <a:lnTo>
                    <a:pt x="926" y="658"/>
                  </a:lnTo>
                  <a:lnTo>
                    <a:pt x="877" y="731"/>
                  </a:lnTo>
                  <a:lnTo>
                    <a:pt x="829" y="804"/>
                  </a:lnTo>
                  <a:lnTo>
                    <a:pt x="756" y="877"/>
                  </a:lnTo>
                  <a:lnTo>
                    <a:pt x="683" y="902"/>
                  </a:lnTo>
                  <a:lnTo>
                    <a:pt x="585" y="950"/>
                  </a:lnTo>
                  <a:lnTo>
                    <a:pt x="488" y="950"/>
                  </a:lnTo>
                  <a:lnTo>
                    <a:pt x="488" y="950"/>
                  </a:lnTo>
                  <a:lnTo>
                    <a:pt x="390" y="950"/>
                  </a:lnTo>
                  <a:lnTo>
                    <a:pt x="293" y="902"/>
                  </a:lnTo>
                  <a:lnTo>
                    <a:pt x="220" y="877"/>
                  </a:lnTo>
                  <a:lnTo>
                    <a:pt x="147" y="804"/>
                  </a:lnTo>
                  <a:lnTo>
                    <a:pt x="98" y="731"/>
                  </a:lnTo>
                  <a:lnTo>
                    <a:pt x="49" y="658"/>
                  </a:lnTo>
                  <a:lnTo>
                    <a:pt x="25" y="561"/>
                  </a:lnTo>
                  <a:lnTo>
                    <a:pt x="1" y="463"/>
                  </a:lnTo>
                  <a:lnTo>
                    <a:pt x="1" y="463"/>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42"/>
            <p:cNvSpPr/>
            <p:nvPr/>
          </p:nvSpPr>
          <p:spPr>
            <a:xfrm>
              <a:off x="766825" y="2388050"/>
              <a:ext cx="60925" cy="25"/>
            </a:xfrm>
            <a:custGeom>
              <a:avLst/>
              <a:gdLst/>
              <a:ahLst/>
              <a:cxnLst/>
              <a:rect l="l" t="t" r="r" b="b"/>
              <a:pathLst>
                <a:path w="2437" h="1" fill="none" extrusionOk="0">
                  <a:moveTo>
                    <a:pt x="2436" y="0"/>
                  </a:moveTo>
                  <a:lnTo>
                    <a:pt x="1"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42"/>
            <p:cNvSpPr/>
            <p:nvPr/>
          </p:nvSpPr>
          <p:spPr>
            <a:xfrm>
              <a:off x="769875" y="2456250"/>
              <a:ext cx="31075" cy="31075"/>
            </a:xfrm>
            <a:custGeom>
              <a:avLst/>
              <a:gdLst/>
              <a:ahLst/>
              <a:cxnLst/>
              <a:rect l="l" t="t" r="r" b="b"/>
              <a:pathLst>
                <a:path w="1243" h="1243" fill="none" extrusionOk="0">
                  <a:moveTo>
                    <a:pt x="0" y="633"/>
                  </a:moveTo>
                  <a:lnTo>
                    <a:pt x="0" y="633"/>
                  </a:lnTo>
                  <a:lnTo>
                    <a:pt x="0" y="512"/>
                  </a:lnTo>
                  <a:lnTo>
                    <a:pt x="49" y="390"/>
                  </a:lnTo>
                  <a:lnTo>
                    <a:pt x="98" y="268"/>
                  </a:lnTo>
                  <a:lnTo>
                    <a:pt x="171" y="195"/>
                  </a:lnTo>
                  <a:lnTo>
                    <a:pt x="268" y="122"/>
                  </a:lnTo>
                  <a:lnTo>
                    <a:pt x="366" y="49"/>
                  </a:lnTo>
                  <a:lnTo>
                    <a:pt x="487" y="24"/>
                  </a:lnTo>
                  <a:lnTo>
                    <a:pt x="609" y="0"/>
                  </a:lnTo>
                  <a:lnTo>
                    <a:pt x="609" y="0"/>
                  </a:lnTo>
                  <a:lnTo>
                    <a:pt x="731" y="24"/>
                  </a:lnTo>
                  <a:lnTo>
                    <a:pt x="853" y="49"/>
                  </a:lnTo>
                  <a:lnTo>
                    <a:pt x="975" y="122"/>
                  </a:lnTo>
                  <a:lnTo>
                    <a:pt x="1048" y="195"/>
                  </a:lnTo>
                  <a:lnTo>
                    <a:pt x="1145" y="268"/>
                  </a:lnTo>
                  <a:lnTo>
                    <a:pt x="1194" y="390"/>
                  </a:lnTo>
                  <a:lnTo>
                    <a:pt x="1218" y="512"/>
                  </a:lnTo>
                  <a:lnTo>
                    <a:pt x="1242" y="633"/>
                  </a:lnTo>
                  <a:lnTo>
                    <a:pt x="1242" y="633"/>
                  </a:lnTo>
                  <a:lnTo>
                    <a:pt x="1218" y="755"/>
                  </a:lnTo>
                  <a:lnTo>
                    <a:pt x="1194" y="877"/>
                  </a:lnTo>
                  <a:lnTo>
                    <a:pt x="1145" y="974"/>
                  </a:lnTo>
                  <a:lnTo>
                    <a:pt x="1048" y="1072"/>
                  </a:lnTo>
                  <a:lnTo>
                    <a:pt x="975" y="1145"/>
                  </a:lnTo>
                  <a:lnTo>
                    <a:pt x="853" y="1193"/>
                  </a:lnTo>
                  <a:lnTo>
                    <a:pt x="731" y="1242"/>
                  </a:lnTo>
                  <a:lnTo>
                    <a:pt x="609" y="1242"/>
                  </a:lnTo>
                  <a:lnTo>
                    <a:pt x="609" y="1242"/>
                  </a:lnTo>
                  <a:lnTo>
                    <a:pt x="487" y="1242"/>
                  </a:lnTo>
                  <a:lnTo>
                    <a:pt x="366" y="1193"/>
                  </a:lnTo>
                  <a:lnTo>
                    <a:pt x="268" y="1145"/>
                  </a:lnTo>
                  <a:lnTo>
                    <a:pt x="171" y="1072"/>
                  </a:lnTo>
                  <a:lnTo>
                    <a:pt x="98" y="974"/>
                  </a:lnTo>
                  <a:lnTo>
                    <a:pt x="49" y="877"/>
                  </a:lnTo>
                  <a:lnTo>
                    <a:pt x="0" y="755"/>
                  </a:lnTo>
                  <a:lnTo>
                    <a:pt x="0" y="633"/>
                  </a:lnTo>
                  <a:lnTo>
                    <a:pt x="0" y="633"/>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9" name="Google Shape;379;p42"/>
          <p:cNvGrpSpPr/>
          <p:nvPr/>
        </p:nvGrpSpPr>
        <p:grpSpPr>
          <a:xfrm>
            <a:off x="5512720" y="1055659"/>
            <a:ext cx="250508" cy="250508"/>
            <a:chOff x="1278900" y="2333250"/>
            <a:chExt cx="381175" cy="381175"/>
          </a:xfrm>
        </p:grpSpPr>
        <p:sp>
          <p:nvSpPr>
            <p:cNvPr id="380" name="Google Shape;380;p42"/>
            <p:cNvSpPr/>
            <p:nvPr/>
          </p:nvSpPr>
          <p:spPr>
            <a:xfrm>
              <a:off x="1278900" y="2333250"/>
              <a:ext cx="381175" cy="381175"/>
            </a:xfrm>
            <a:custGeom>
              <a:avLst/>
              <a:gdLst/>
              <a:ahLst/>
              <a:cxnLst/>
              <a:rect l="l" t="t" r="r" b="b"/>
              <a:pathLst>
                <a:path w="15247" h="15247" fill="none" extrusionOk="0">
                  <a:moveTo>
                    <a:pt x="7623" y="0"/>
                  </a:moveTo>
                  <a:lnTo>
                    <a:pt x="7623" y="0"/>
                  </a:lnTo>
                  <a:lnTo>
                    <a:pt x="7233" y="0"/>
                  </a:lnTo>
                  <a:lnTo>
                    <a:pt x="6844" y="49"/>
                  </a:lnTo>
                  <a:lnTo>
                    <a:pt x="6454" y="98"/>
                  </a:lnTo>
                  <a:lnTo>
                    <a:pt x="6089" y="147"/>
                  </a:lnTo>
                  <a:lnTo>
                    <a:pt x="5723" y="244"/>
                  </a:lnTo>
                  <a:lnTo>
                    <a:pt x="5358" y="341"/>
                  </a:lnTo>
                  <a:lnTo>
                    <a:pt x="4993" y="463"/>
                  </a:lnTo>
                  <a:lnTo>
                    <a:pt x="4652" y="609"/>
                  </a:lnTo>
                  <a:lnTo>
                    <a:pt x="4311" y="755"/>
                  </a:lnTo>
                  <a:lnTo>
                    <a:pt x="3994" y="926"/>
                  </a:lnTo>
                  <a:lnTo>
                    <a:pt x="3678" y="1096"/>
                  </a:lnTo>
                  <a:lnTo>
                    <a:pt x="3361" y="1291"/>
                  </a:lnTo>
                  <a:lnTo>
                    <a:pt x="3069" y="1510"/>
                  </a:lnTo>
                  <a:lnTo>
                    <a:pt x="2777" y="1730"/>
                  </a:lnTo>
                  <a:lnTo>
                    <a:pt x="2509" y="1973"/>
                  </a:lnTo>
                  <a:lnTo>
                    <a:pt x="2241" y="2241"/>
                  </a:lnTo>
                  <a:lnTo>
                    <a:pt x="1973" y="2509"/>
                  </a:lnTo>
                  <a:lnTo>
                    <a:pt x="1729" y="2777"/>
                  </a:lnTo>
                  <a:lnTo>
                    <a:pt x="1510" y="3069"/>
                  </a:lnTo>
                  <a:lnTo>
                    <a:pt x="1291" y="3361"/>
                  </a:lnTo>
                  <a:lnTo>
                    <a:pt x="1096" y="3678"/>
                  </a:lnTo>
                  <a:lnTo>
                    <a:pt x="926" y="3995"/>
                  </a:lnTo>
                  <a:lnTo>
                    <a:pt x="755" y="4311"/>
                  </a:lnTo>
                  <a:lnTo>
                    <a:pt x="609" y="4652"/>
                  </a:lnTo>
                  <a:lnTo>
                    <a:pt x="463" y="4993"/>
                  </a:lnTo>
                  <a:lnTo>
                    <a:pt x="341" y="5358"/>
                  </a:lnTo>
                  <a:lnTo>
                    <a:pt x="244" y="5724"/>
                  </a:lnTo>
                  <a:lnTo>
                    <a:pt x="146" y="6089"/>
                  </a:lnTo>
                  <a:lnTo>
                    <a:pt x="97" y="6454"/>
                  </a:lnTo>
                  <a:lnTo>
                    <a:pt x="49" y="6844"/>
                  </a:lnTo>
                  <a:lnTo>
                    <a:pt x="0" y="7234"/>
                  </a:lnTo>
                  <a:lnTo>
                    <a:pt x="0" y="7623"/>
                  </a:lnTo>
                  <a:lnTo>
                    <a:pt x="0" y="7623"/>
                  </a:lnTo>
                  <a:lnTo>
                    <a:pt x="0" y="8013"/>
                  </a:lnTo>
                  <a:lnTo>
                    <a:pt x="49" y="8403"/>
                  </a:lnTo>
                  <a:lnTo>
                    <a:pt x="97" y="8793"/>
                  </a:lnTo>
                  <a:lnTo>
                    <a:pt x="146" y="9158"/>
                  </a:lnTo>
                  <a:lnTo>
                    <a:pt x="244" y="9523"/>
                  </a:lnTo>
                  <a:lnTo>
                    <a:pt x="341" y="9889"/>
                  </a:lnTo>
                  <a:lnTo>
                    <a:pt x="463" y="10254"/>
                  </a:lnTo>
                  <a:lnTo>
                    <a:pt x="609" y="10595"/>
                  </a:lnTo>
                  <a:lnTo>
                    <a:pt x="755" y="10936"/>
                  </a:lnTo>
                  <a:lnTo>
                    <a:pt x="926" y="11252"/>
                  </a:lnTo>
                  <a:lnTo>
                    <a:pt x="1096" y="11569"/>
                  </a:lnTo>
                  <a:lnTo>
                    <a:pt x="1291" y="11886"/>
                  </a:lnTo>
                  <a:lnTo>
                    <a:pt x="1510" y="12178"/>
                  </a:lnTo>
                  <a:lnTo>
                    <a:pt x="1729" y="12470"/>
                  </a:lnTo>
                  <a:lnTo>
                    <a:pt x="1973" y="12738"/>
                  </a:lnTo>
                  <a:lnTo>
                    <a:pt x="2241" y="13006"/>
                  </a:lnTo>
                  <a:lnTo>
                    <a:pt x="2509" y="13274"/>
                  </a:lnTo>
                  <a:lnTo>
                    <a:pt x="2777" y="13517"/>
                  </a:lnTo>
                  <a:lnTo>
                    <a:pt x="3069" y="13737"/>
                  </a:lnTo>
                  <a:lnTo>
                    <a:pt x="3361" y="13956"/>
                  </a:lnTo>
                  <a:lnTo>
                    <a:pt x="3678" y="14151"/>
                  </a:lnTo>
                  <a:lnTo>
                    <a:pt x="3994" y="14321"/>
                  </a:lnTo>
                  <a:lnTo>
                    <a:pt x="4311" y="14492"/>
                  </a:lnTo>
                  <a:lnTo>
                    <a:pt x="4652" y="14638"/>
                  </a:lnTo>
                  <a:lnTo>
                    <a:pt x="4993" y="14784"/>
                  </a:lnTo>
                  <a:lnTo>
                    <a:pt x="5358" y="14906"/>
                  </a:lnTo>
                  <a:lnTo>
                    <a:pt x="5723" y="15003"/>
                  </a:lnTo>
                  <a:lnTo>
                    <a:pt x="6089" y="15100"/>
                  </a:lnTo>
                  <a:lnTo>
                    <a:pt x="6454" y="15149"/>
                  </a:lnTo>
                  <a:lnTo>
                    <a:pt x="6844" y="15198"/>
                  </a:lnTo>
                  <a:lnTo>
                    <a:pt x="7233" y="15247"/>
                  </a:lnTo>
                  <a:lnTo>
                    <a:pt x="7623" y="15247"/>
                  </a:lnTo>
                  <a:lnTo>
                    <a:pt x="7623" y="15247"/>
                  </a:lnTo>
                  <a:lnTo>
                    <a:pt x="8013" y="15247"/>
                  </a:lnTo>
                  <a:lnTo>
                    <a:pt x="8403" y="15198"/>
                  </a:lnTo>
                  <a:lnTo>
                    <a:pt x="8792" y="15149"/>
                  </a:lnTo>
                  <a:lnTo>
                    <a:pt x="9158" y="15100"/>
                  </a:lnTo>
                  <a:lnTo>
                    <a:pt x="9523" y="15003"/>
                  </a:lnTo>
                  <a:lnTo>
                    <a:pt x="9888" y="14906"/>
                  </a:lnTo>
                  <a:lnTo>
                    <a:pt x="10253" y="14784"/>
                  </a:lnTo>
                  <a:lnTo>
                    <a:pt x="10594" y="14638"/>
                  </a:lnTo>
                  <a:lnTo>
                    <a:pt x="10935" y="14492"/>
                  </a:lnTo>
                  <a:lnTo>
                    <a:pt x="11252" y="14321"/>
                  </a:lnTo>
                  <a:lnTo>
                    <a:pt x="11569" y="14151"/>
                  </a:lnTo>
                  <a:lnTo>
                    <a:pt x="11885" y="13956"/>
                  </a:lnTo>
                  <a:lnTo>
                    <a:pt x="12178" y="13737"/>
                  </a:lnTo>
                  <a:lnTo>
                    <a:pt x="12470" y="13517"/>
                  </a:lnTo>
                  <a:lnTo>
                    <a:pt x="12738" y="13274"/>
                  </a:lnTo>
                  <a:lnTo>
                    <a:pt x="13006" y="13006"/>
                  </a:lnTo>
                  <a:lnTo>
                    <a:pt x="13273" y="12738"/>
                  </a:lnTo>
                  <a:lnTo>
                    <a:pt x="13517" y="12470"/>
                  </a:lnTo>
                  <a:lnTo>
                    <a:pt x="13736" y="12178"/>
                  </a:lnTo>
                  <a:lnTo>
                    <a:pt x="13955" y="11886"/>
                  </a:lnTo>
                  <a:lnTo>
                    <a:pt x="14150" y="11569"/>
                  </a:lnTo>
                  <a:lnTo>
                    <a:pt x="14321" y="11252"/>
                  </a:lnTo>
                  <a:lnTo>
                    <a:pt x="14491" y="10936"/>
                  </a:lnTo>
                  <a:lnTo>
                    <a:pt x="14637" y="10595"/>
                  </a:lnTo>
                  <a:lnTo>
                    <a:pt x="14783" y="10254"/>
                  </a:lnTo>
                  <a:lnTo>
                    <a:pt x="14905" y="9889"/>
                  </a:lnTo>
                  <a:lnTo>
                    <a:pt x="15003" y="9523"/>
                  </a:lnTo>
                  <a:lnTo>
                    <a:pt x="15100" y="9158"/>
                  </a:lnTo>
                  <a:lnTo>
                    <a:pt x="15149" y="8793"/>
                  </a:lnTo>
                  <a:lnTo>
                    <a:pt x="15198" y="8403"/>
                  </a:lnTo>
                  <a:lnTo>
                    <a:pt x="15246" y="8013"/>
                  </a:lnTo>
                  <a:lnTo>
                    <a:pt x="15246" y="7623"/>
                  </a:lnTo>
                  <a:lnTo>
                    <a:pt x="15246" y="7623"/>
                  </a:lnTo>
                  <a:lnTo>
                    <a:pt x="15246" y="7234"/>
                  </a:lnTo>
                  <a:lnTo>
                    <a:pt x="15198" y="6844"/>
                  </a:lnTo>
                  <a:lnTo>
                    <a:pt x="15149" y="6454"/>
                  </a:lnTo>
                  <a:lnTo>
                    <a:pt x="15100" y="6089"/>
                  </a:lnTo>
                  <a:lnTo>
                    <a:pt x="15003" y="5724"/>
                  </a:lnTo>
                  <a:lnTo>
                    <a:pt x="14905" y="5358"/>
                  </a:lnTo>
                  <a:lnTo>
                    <a:pt x="14783" y="4993"/>
                  </a:lnTo>
                  <a:lnTo>
                    <a:pt x="14637" y="4652"/>
                  </a:lnTo>
                  <a:lnTo>
                    <a:pt x="14491" y="4311"/>
                  </a:lnTo>
                  <a:lnTo>
                    <a:pt x="14321" y="3995"/>
                  </a:lnTo>
                  <a:lnTo>
                    <a:pt x="14150" y="3678"/>
                  </a:lnTo>
                  <a:lnTo>
                    <a:pt x="13955" y="3361"/>
                  </a:lnTo>
                  <a:lnTo>
                    <a:pt x="13736" y="3069"/>
                  </a:lnTo>
                  <a:lnTo>
                    <a:pt x="13517" y="2777"/>
                  </a:lnTo>
                  <a:lnTo>
                    <a:pt x="13273" y="2509"/>
                  </a:lnTo>
                  <a:lnTo>
                    <a:pt x="13006" y="2241"/>
                  </a:lnTo>
                  <a:lnTo>
                    <a:pt x="12738" y="1973"/>
                  </a:lnTo>
                  <a:lnTo>
                    <a:pt x="12470" y="1730"/>
                  </a:lnTo>
                  <a:lnTo>
                    <a:pt x="12178" y="1510"/>
                  </a:lnTo>
                  <a:lnTo>
                    <a:pt x="11885" y="1291"/>
                  </a:lnTo>
                  <a:lnTo>
                    <a:pt x="11569" y="1096"/>
                  </a:lnTo>
                  <a:lnTo>
                    <a:pt x="11252" y="926"/>
                  </a:lnTo>
                  <a:lnTo>
                    <a:pt x="10935" y="755"/>
                  </a:lnTo>
                  <a:lnTo>
                    <a:pt x="10594" y="609"/>
                  </a:lnTo>
                  <a:lnTo>
                    <a:pt x="10253" y="463"/>
                  </a:lnTo>
                  <a:lnTo>
                    <a:pt x="9888" y="341"/>
                  </a:lnTo>
                  <a:lnTo>
                    <a:pt x="9523" y="244"/>
                  </a:lnTo>
                  <a:lnTo>
                    <a:pt x="9158" y="147"/>
                  </a:lnTo>
                  <a:lnTo>
                    <a:pt x="8792" y="98"/>
                  </a:lnTo>
                  <a:lnTo>
                    <a:pt x="8403" y="49"/>
                  </a:lnTo>
                  <a:lnTo>
                    <a:pt x="8013" y="0"/>
                  </a:lnTo>
                  <a:lnTo>
                    <a:pt x="7623" y="0"/>
                  </a:lnTo>
                  <a:lnTo>
                    <a:pt x="7623"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42"/>
            <p:cNvSpPr/>
            <p:nvPr/>
          </p:nvSpPr>
          <p:spPr>
            <a:xfrm>
              <a:off x="1525475" y="2503125"/>
              <a:ext cx="43875" cy="47525"/>
            </a:xfrm>
            <a:custGeom>
              <a:avLst/>
              <a:gdLst/>
              <a:ahLst/>
              <a:cxnLst/>
              <a:rect l="l" t="t" r="r" b="b"/>
              <a:pathLst>
                <a:path w="1755" h="1901" fill="none" extrusionOk="0">
                  <a:moveTo>
                    <a:pt x="878" y="0"/>
                  </a:moveTo>
                  <a:lnTo>
                    <a:pt x="878" y="0"/>
                  </a:lnTo>
                  <a:lnTo>
                    <a:pt x="1048" y="25"/>
                  </a:lnTo>
                  <a:lnTo>
                    <a:pt x="1219" y="73"/>
                  </a:lnTo>
                  <a:lnTo>
                    <a:pt x="1365" y="171"/>
                  </a:lnTo>
                  <a:lnTo>
                    <a:pt x="1511" y="268"/>
                  </a:lnTo>
                  <a:lnTo>
                    <a:pt x="1608" y="414"/>
                  </a:lnTo>
                  <a:lnTo>
                    <a:pt x="1681" y="585"/>
                  </a:lnTo>
                  <a:lnTo>
                    <a:pt x="1730" y="755"/>
                  </a:lnTo>
                  <a:lnTo>
                    <a:pt x="1754" y="950"/>
                  </a:lnTo>
                  <a:lnTo>
                    <a:pt x="1754" y="950"/>
                  </a:lnTo>
                  <a:lnTo>
                    <a:pt x="1730" y="1145"/>
                  </a:lnTo>
                  <a:lnTo>
                    <a:pt x="1681" y="1316"/>
                  </a:lnTo>
                  <a:lnTo>
                    <a:pt x="1608" y="1486"/>
                  </a:lnTo>
                  <a:lnTo>
                    <a:pt x="1511" y="1632"/>
                  </a:lnTo>
                  <a:lnTo>
                    <a:pt x="1365" y="1730"/>
                  </a:lnTo>
                  <a:lnTo>
                    <a:pt x="1219" y="1827"/>
                  </a:lnTo>
                  <a:lnTo>
                    <a:pt x="1048" y="1876"/>
                  </a:lnTo>
                  <a:lnTo>
                    <a:pt x="878" y="1900"/>
                  </a:lnTo>
                  <a:lnTo>
                    <a:pt x="878" y="1900"/>
                  </a:lnTo>
                  <a:lnTo>
                    <a:pt x="707" y="1876"/>
                  </a:lnTo>
                  <a:lnTo>
                    <a:pt x="537" y="1827"/>
                  </a:lnTo>
                  <a:lnTo>
                    <a:pt x="390" y="1730"/>
                  </a:lnTo>
                  <a:lnTo>
                    <a:pt x="244" y="1632"/>
                  </a:lnTo>
                  <a:lnTo>
                    <a:pt x="147" y="1486"/>
                  </a:lnTo>
                  <a:lnTo>
                    <a:pt x="74" y="1316"/>
                  </a:lnTo>
                  <a:lnTo>
                    <a:pt x="25" y="1145"/>
                  </a:lnTo>
                  <a:lnTo>
                    <a:pt x="1" y="950"/>
                  </a:lnTo>
                  <a:lnTo>
                    <a:pt x="1" y="950"/>
                  </a:lnTo>
                  <a:lnTo>
                    <a:pt x="25" y="755"/>
                  </a:lnTo>
                  <a:lnTo>
                    <a:pt x="74" y="585"/>
                  </a:lnTo>
                  <a:lnTo>
                    <a:pt x="147" y="414"/>
                  </a:lnTo>
                  <a:lnTo>
                    <a:pt x="244" y="268"/>
                  </a:lnTo>
                  <a:lnTo>
                    <a:pt x="390" y="171"/>
                  </a:lnTo>
                  <a:lnTo>
                    <a:pt x="537" y="73"/>
                  </a:lnTo>
                  <a:lnTo>
                    <a:pt x="707" y="25"/>
                  </a:lnTo>
                  <a:lnTo>
                    <a:pt x="878" y="0"/>
                  </a:lnTo>
                  <a:lnTo>
                    <a:pt x="878"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42"/>
            <p:cNvSpPr/>
            <p:nvPr/>
          </p:nvSpPr>
          <p:spPr>
            <a:xfrm>
              <a:off x="1369600" y="2503125"/>
              <a:ext cx="43875" cy="47525"/>
            </a:xfrm>
            <a:custGeom>
              <a:avLst/>
              <a:gdLst/>
              <a:ahLst/>
              <a:cxnLst/>
              <a:rect l="l" t="t" r="r" b="b"/>
              <a:pathLst>
                <a:path w="1755" h="1901" fill="none" extrusionOk="0">
                  <a:moveTo>
                    <a:pt x="878" y="0"/>
                  </a:moveTo>
                  <a:lnTo>
                    <a:pt x="878" y="0"/>
                  </a:lnTo>
                  <a:lnTo>
                    <a:pt x="1048" y="25"/>
                  </a:lnTo>
                  <a:lnTo>
                    <a:pt x="1219" y="73"/>
                  </a:lnTo>
                  <a:lnTo>
                    <a:pt x="1365" y="171"/>
                  </a:lnTo>
                  <a:lnTo>
                    <a:pt x="1511" y="268"/>
                  </a:lnTo>
                  <a:lnTo>
                    <a:pt x="1608" y="414"/>
                  </a:lnTo>
                  <a:lnTo>
                    <a:pt x="1681" y="585"/>
                  </a:lnTo>
                  <a:lnTo>
                    <a:pt x="1730" y="755"/>
                  </a:lnTo>
                  <a:lnTo>
                    <a:pt x="1754" y="950"/>
                  </a:lnTo>
                  <a:lnTo>
                    <a:pt x="1754" y="950"/>
                  </a:lnTo>
                  <a:lnTo>
                    <a:pt x="1730" y="1145"/>
                  </a:lnTo>
                  <a:lnTo>
                    <a:pt x="1681" y="1316"/>
                  </a:lnTo>
                  <a:lnTo>
                    <a:pt x="1608" y="1486"/>
                  </a:lnTo>
                  <a:lnTo>
                    <a:pt x="1511" y="1632"/>
                  </a:lnTo>
                  <a:lnTo>
                    <a:pt x="1365" y="1730"/>
                  </a:lnTo>
                  <a:lnTo>
                    <a:pt x="1219" y="1827"/>
                  </a:lnTo>
                  <a:lnTo>
                    <a:pt x="1048" y="1876"/>
                  </a:lnTo>
                  <a:lnTo>
                    <a:pt x="878" y="1900"/>
                  </a:lnTo>
                  <a:lnTo>
                    <a:pt x="878" y="1900"/>
                  </a:lnTo>
                  <a:lnTo>
                    <a:pt x="707" y="1876"/>
                  </a:lnTo>
                  <a:lnTo>
                    <a:pt x="537" y="1827"/>
                  </a:lnTo>
                  <a:lnTo>
                    <a:pt x="391" y="1730"/>
                  </a:lnTo>
                  <a:lnTo>
                    <a:pt x="244" y="1632"/>
                  </a:lnTo>
                  <a:lnTo>
                    <a:pt x="147" y="1486"/>
                  </a:lnTo>
                  <a:lnTo>
                    <a:pt x="74" y="1316"/>
                  </a:lnTo>
                  <a:lnTo>
                    <a:pt x="25" y="1145"/>
                  </a:lnTo>
                  <a:lnTo>
                    <a:pt x="1" y="950"/>
                  </a:lnTo>
                  <a:lnTo>
                    <a:pt x="1" y="950"/>
                  </a:lnTo>
                  <a:lnTo>
                    <a:pt x="25" y="755"/>
                  </a:lnTo>
                  <a:lnTo>
                    <a:pt x="74" y="585"/>
                  </a:lnTo>
                  <a:lnTo>
                    <a:pt x="147" y="414"/>
                  </a:lnTo>
                  <a:lnTo>
                    <a:pt x="244" y="268"/>
                  </a:lnTo>
                  <a:lnTo>
                    <a:pt x="391" y="171"/>
                  </a:lnTo>
                  <a:lnTo>
                    <a:pt x="537" y="73"/>
                  </a:lnTo>
                  <a:lnTo>
                    <a:pt x="707" y="25"/>
                  </a:lnTo>
                  <a:lnTo>
                    <a:pt x="878" y="0"/>
                  </a:lnTo>
                  <a:lnTo>
                    <a:pt x="878"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42"/>
            <p:cNvSpPr/>
            <p:nvPr/>
          </p:nvSpPr>
          <p:spPr>
            <a:xfrm>
              <a:off x="1369600" y="2604200"/>
              <a:ext cx="199750" cy="40825"/>
            </a:xfrm>
            <a:custGeom>
              <a:avLst/>
              <a:gdLst/>
              <a:ahLst/>
              <a:cxnLst/>
              <a:rect l="l" t="t" r="r" b="b"/>
              <a:pathLst>
                <a:path w="7990" h="1633" fill="none" extrusionOk="0">
                  <a:moveTo>
                    <a:pt x="7989" y="0"/>
                  </a:moveTo>
                  <a:lnTo>
                    <a:pt x="7989" y="0"/>
                  </a:lnTo>
                  <a:lnTo>
                    <a:pt x="7575" y="366"/>
                  </a:lnTo>
                  <a:lnTo>
                    <a:pt x="7137" y="707"/>
                  </a:lnTo>
                  <a:lnTo>
                    <a:pt x="6650" y="975"/>
                  </a:lnTo>
                  <a:lnTo>
                    <a:pt x="6163" y="1218"/>
                  </a:lnTo>
                  <a:lnTo>
                    <a:pt x="5627" y="1389"/>
                  </a:lnTo>
                  <a:lnTo>
                    <a:pt x="5115" y="1535"/>
                  </a:lnTo>
                  <a:lnTo>
                    <a:pt x="4555" y="1608"/>
                  </a:lnTo>
                  <a:lnTo>
                    <a:pt x="3995" y="1632"/>
                  </a:lnTo>
                  <a:lnTo>
                    <a:pt x="3995" y="1632"/>
                  </a:lnTo>
                  <a:lnTo>
                    <a:pt x="3435" y="1608"/>
                  </a:lnTo>
                  <a:lnTo>
                    <a:pt x="2875" y="1535"/>
                  </a:lnTo>
                  <a:lnTo>
                    <a:pt x="2363" y="1389"/>
                  </a:lnTo>
                  <a:lnTo>
                    <a:pt x="1828" y="1218"/>
                  </a:lnTo>
                  <a:lnTo>
                    <a:pt x="1340" y="975"/>
                  </a:lnTo>
                  <a:lnTo>
                    <a:pt x="853" y="707"/>
                  </a:lnTo>
                  <a:lnTo>
                    <a:pt x="415" y="366"/>
                  </a:lnTo>
                  <a:lnTo>
                    <a:pt x="1"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4" name="Google Shape;384;p42"/>
          <p:cNvGrpSpPr/>
          <p:nvPr/>
        </p:nvGrpSpPr>
        <p:grpSpPr>
          <a:xfrm>
            <a:off x="3346250" y="2896153"/>
            <a:ext cx="307340" cy="307340"/>
            <a:chOff x="5941025" y="3634400"/>
            <a:chExt cx="467650" cy="467650"/>
          </a:xfrm>
        </p:grpSpPr>
        <p:sp>
          <p:nvSpPr>
            <p:cNvPr id="385" name="Google Shape;385;p42"/>
            <p:cNvSpPr/>
            <p:nvPr/>
          </p:nvSpPr>
          <p:spPr>
            <a:xfrm>
              <a:off x="5941025" y="3634400"/>
              <a:ext cx="467650" cy="467650"/>
            </a:xfrm>
            <a:custGeom>
              <a:avLst/>
              <a:gdLst/>
              <a:ahLst/>
              <a:cxnLst/>
              <a:rect l="l" t="t" r="r" b="b"/>
              <a:pathLst>
                <a:path w="18706" h="18706" fill="none" extrusionOk="0">
                  <a:moveTo>
                    <a:pt x="9353" y="1"/>
                  </a:moveTo>
                  <a:lnTo>
                    <a:pt x="9353" y="1"/>
                  </a:lnTo>
                  <a:lnTo>
                    <a:pt x="8866" y="25"/>
                  </a:lnTo>
                  <a:lnTo>
                    <a:pt x="8403" y="50"/>
                  </a:lnTo>
                  <a:lnTo>
                    <a:pt x="7940" y="123"/>
                  </a:lnTo>
                  <a:lnTo>
                    <a:pt x="7478" y="196"/>
                  </a:lnTo>
                  <a:lnTo>
                    <a:pt x="7015" y="293"/>
                  </a:lnTo>
                  <a:lnTo>
                    <a:pt x="6577" y="439"/>
                  </a:lnTo>
                  <a:lnTo>
                    <a:pt x="6138" y="585"/>
                  </a:lnTo>
                  <a:lnTo>
                    <a:pt x="5724" y="732"/>
                  </a:lnTo>
                  <a:lnTo>
                    <a:pt x="5310" y="926"/>
                  </a:lnTo>
                  <a:lnTo>
                    <a:pt x="4896" y="1146"/>
                  </a:lnTo>
                  <a:lnTo>
                    <a:pt x="4506" y="1365"/>
                  </a:lnTo>
                  <a:lnTo>
                    <a:pt x="4117" y="1608"/>
                  </a:lnTo>
                  <a:lnTo>
                    <a:pt x="3751" y="1876"/>
                  </a:lnTo>
                  <a:lnTo>
                    <a:pt x="3410" y="2144"/>
                  </a:lnTo>
                  <a:lnTo>
                    <a:pt x="3069" y="2436"/>
                  </a:lnTo>
                  <a:lnTo>
                    <a:pt x="2753" y="2753"/>
                  </a:lnTo>
                  <a:lnTo>
                    <a:pt x="2436" y="3070"/>
                  </a:lnTo>
                  <a:lnTo>
                    <a:pt x="2144" y="3411"/>
                  </a:lnTo>
                  <a:lnTo>
                    <a:pt x="1876" y="3752"/>
                  </a:lnTo>
                  <a:lnTo>
                    <a:pt x="1608" y="4117"/>
                  </a:lnTo>
                  <a:lnTo>
                    <a:pt x="1365" y="4507"/>
                  </a:lnTo>
                  <a:lnTo>
                    <a:pt x="1145" y="4896"/>
                  </a:lnTo>
                  <a:lnTo>
                    <a:pt x="926" y="5310"/>
                  </a:lnTo>
                  <a:lnTo>
                    <a:pt x="731" y="5724"/>
                  </a:lnTo>
                  <a:lnTo>
                    <a:pt x="585" y="6138"/>
                  </a:lnTo>
                  <a:lnTo>
                    <a:pt x="439" y="6577"/>
                  </a:lnTo>
                  <a:lnTo>
                    <a:pt x="293" y="7015"/>
                  </a:lnTo>
                  <a:lnTo>
                    <a:pt x="196" y="7478"/>
                  </a:lnTo>
                  <a:lnTo>
                    <a:pt x="123" y="7941"/>
                  </a:lnTo>
                  <a:lnTo>
                    <a:pt x="49" y="8403"/>
                  </a:lnTo>
                  <a:lnTo>
                    <a:pt x="25" y="8866"/>
                  </a:lnTo>
                  <a:lnTo>
                    <a:pt x="1" y="9353"/>
                  </a:lnTo>
                  <a:lnTo>
                    <a:pt x="1" y="9353"/>
                  </a:lnTo>
                  <a:lnTo>
                    <a:pt x="25" y="9840"/>
                  </a:lnTo>
                  <a:lnTo>
                    <a:pt x="49" y="10303"/>
                  </a:lnTo>
                  <a:lnTo>
                    <a:pt x="123" y="10766"/>
                  </a:lnTo>
                  <a:lnTo>
                    <a:pt x="196" y="11229"/>
                  </a:lnTo>
                  <a:lnTo>
                    <a:pt x="293" y="11691"/>
                  </a:lnTo>
                  <a:lnTo>
                    <a:pt x="439" y="12130"/>
                  </a:lnTo>
                  <a:lnTo>
                    <a:pt x="585" y="12568"/>
                  </a:lnTo>
                  <a:lnTo>
                    <a:pt x="731" y="12982"/>
                  </a:lnTo>
                  <a:lnTo>
                    <a:pt x="926" y="13396"/>
                  </a:lnTo>
                  <a:lnTo>
                    <a:pt x="1145" y="13810"/>
                  </a:lnTo>
                  <a:lnTo>
                    <a:pt x="1365" y="14200"/>
                  </a:lnTo>
                  <a:lnTo>
                    <a:pt x="1608" y="14590"/>
                  </a:lnTo>
                  <a:lnTo>
                    <a:pt x="1876" y="14955"/>
                  </a:lnTo>
                  <a:lnTo>
                    <a:pt x="2144" y="15296"/>
                  </a:lnTo>
                  <a:lnTo>
                    <a:pt x="2436" y="15637"/>
                  </a:lnTo>
                  <a:lnTo>
                    <a:pt x="2753" y="15953"/>
                  </a:lnTo>
                  <a:lnTo>
                    <a:pt x="3069" y="16270"/>
                  </a:lnTo>
                  <a:lnTo>
                    <a:pt x="3410" y="16562"/>
                  </a:lnTo>
                  <a:lnTo>
                    <a:pt x="3751" y="16830"/>
                  </a:lnTo>
                  <a:lnTo>
                    <a:pt x="4117" y="17098"/>
                  </a:lnTo>
                  <a:lnTo>
                    <a:pt x="4506" y="17342"/>
                  </a:lnTo>
                  <a:lnTo>
                    <a:pt x="4896" y="17561"/>
                  </a:lnTo>
                  <a:lnTo>
                    <a:pt x="5310" y="17780"/>
                  </a:lnTo>
                  <a:lnTo>
                    <a:pt x="5724" y="17975"/>
                  </a:lnTo>
                  <a:lnTo>
                    <a:pt x="6138" y="18121"/>
                  </a:lnTo>
                  <a:lnTo>
                    <a:pt x="6577" y="18267"/>
                  </a:lnTo>
                  <a:lnTo>
                    <a:pt x="7015" y="18413"/>
                  </a:lnTo>
                  <a:lnTo>
                    <a:pt x="7478" y="18511"/>
                  </a:lnTo>
                  <a:lnTo>
                    <a:pt x="7940" y="18584"/>
                  </a:lnTo>
                  <a:lnTo>
                    <a:pt x="8403" y="18657"/>
                  </a:lnTo>
                  <a:lnTo>
                    <a:pt x="8866" y="18681"/>
                  </a:lnTo>
                  <a:lnTo>
                    <a:pt x="9353" y="18706"/>
                  </a:lnTo>
                  <a:lnTo>
                    <a:pt x="9353" y="18706"/>
                  </a:lnTo>
                  <a:lnTo>
                    <a:pt x="9840" y="18681"/>
                  </a:lnTo>
                  <a:lnTo>
                    <a:pt x="10303" y="18657"/>
                  </a:lnTo>
                  <a:lnTo>
                    <a:pt x="10766" y="18584"/>
                  </a:lnTo>
                  <a:lnTo>
                    <a:pt x="11228" y="18511"/>
                  </a:lnTo>
                  <a:lnTo>
                    <a:pt x="11691" y="18413"/>
                  </a:lnTo>
                  <a:lnTo>
                    <a:pt x="12130" y="18267"/>
                  </a:lnTo>
                  <a:lnTo>
                    <a:pt x="12568" y="18121"/>
                  </a:lnTo>
                  <a:lnTo>
                    <a:pt x="12982" y="17975"/>
                  </a:lnTo>
                  <a:lnTo>
                    <a:pt x="13396" y="17780"/>
                  </a:lnTo>
                  <a:lnTo>
                    <a:pt x="13810" y="17561"/>
                  </a:lnTo>
                  <a:lnTo>
                    <a:pt x="14200" y="17342"/>
                  </a:lnTo>
                  <a:lnTo>
                    <a:pt x="14589" y="17098"/>
                  </a:lnTo>
                  <a:lnTo>
                    <a:pt x="14955" y="16830"/>
                  </a:lnTo>
                  <a:lnTo>
                    <a:pt x="15296" y="16562"/>
                  </a:lnTo>
                  <a:lnTo>
                    <a:pt x="15637" y="16270"/>
                  </a:lnTo>
                  <a:lnTo>
                    <a:pt x="15953" y="15953"/>
                  </a:lnTo>
                  <a:lnTo>
                    <a:pt x="16270" y="15637"/>
                  </a:lnTo>
                  <a:lnTo>
                    <a:pt x="16562" y="15296"/>
                  </a:lnTo>
                  <a:lnTo>
                    <a:pt x="16830" y="14955"/>
                  </a:lnTo>
                  <a:lnTo>
                    <a:pt x="17098" y="14590"/>
                  </a:lnTo>
                  <a:lnTo>
                    <a:pt x="17341" y="14200"/>
                  </a:lnTo>
                  <a:lnTo>
                    <a:pt x="17561" y="13810"/>
                  </a:lnTo>
                  <a:lnTo>
                    <a:pt x="17780" y="13396"/>
                  </a:lnTo>
                  <a:lnTo>
                    <a:pt x="17975" y="12982"/>
                  </a:lnTo>
                  <a:lnTo>
                    <a:pt x="18121" y="12568"/>
                  </a:lnTo>
                  <a:lnTo>
                    <a:pt x="18267" y="12130"/>
                  </a:lnTo>
                  <a:lnTo>
                    <a:pt x="18413" y="11691"/>
                  </a:lnTo>
                  <a:lnTo>
                    <a:pt x="18511" y="11229"/>
                  </a:lnTo>
                  <a:lnTo>
                    <a:pt x="18584" y="10766"/>
                  </a:lnTo>
                  <a:lnTo>
                    <a:pt x="18657" y="10303"/>
                  </a:lnTo>
                  <a:lnTo>
                    <a:pt x="18681" y="9840"/>
                  </a:lnTo>
                  <a:lnTo>
                    <a:pt x="18705" y="9353"/>
                  </a:lnTo>
                  <a:lnTo>
                    <a:pt x="18705" y="9353"/>
                  </a:lnTo>
                  <a:lnTo>
                    <a:pt x="18681" y="8866"/>
                  </a:lnTo>
                  <a:lnTo>
                    <a:pt x="18657" y="8403"/>
                  </a:lnTo>
                  <a:lnTo>
                    <a:pt x="18584" y="7941"/>
                  </a:lnTo>
                  <a:lnTo>
                    <a:pt x="18511" y="7478"/>
                  </a:lnTo>
                  <a:lnTo>
                    <a:pt x="18413" y="7015"/>
                  </a:lnTo>
                  <a:lnTo>
                    <a:pt x="18267" y="6577"/>
                  </a:lnTo>
                  <a:lnTo>
                    <a:pt x="18121" y="6138"/>
                  </a:lnTo>
                  <a:lnTo>
                    <a:pt x="17975" y="5724"/>
                  </a:lnTo>
                  <a:lnTo>
                    <a:pt x="17780" y="5310"/>
                  </a:lnTo>
                  <a:lnTo>
                    <a:pt x="17561" y="4896"/>
                  </a:lnTo>
                  <a:lnTo>
                    <a:pt x="17341" y="4507"/>
                  </a:lnTo>
                  <a:lnTo>
                    <a:pt x="17098" y="4117"/>
                  </a:lnTo>
                  <a:lnTo>
                    <a:pt x="16830" y="3752"/>
                  </a:lnTo>
                  <a:lnTo>
                    <a:pt x="16562" y="3411"/>
                  </a:lnTo>
                  <a:lnTo>
                    <a:pt x="16270" y="3070"/>
                  </a:lnTo>
                  <a:lnTo>
                    <a:pt x="15953" y="2753"/>
                  </a:lnTo>
                  <a:lnTo>
                    <a:pt x="15637" y="2436"/>
                  </a:lnTo>
                  <a:lnTo>
                    <a:pt x="15296" y="2144"/>
                  </a:lnTo>
                  <a:lnTo>
                    <a:pt x="14955" y="1876"/>
                  </a:lnTo>
                  <a:lnTo>
                    <a:pt x="14589" y="1608"/>
                  </a:lnTo>
                  <a:lnTo>
                    <a:pt x="14200" y="1365"/>
                  </a:lnTo>
                  <a:lnTo>
                    <a:pt x="13810" y="1146"/>
                  </a:lnTo>
                  <a:lnTo>
                    <a:pt x="13396" y="926"/>
                  </a:lnTo>
                  <a:lnTo>
                    <a:pt x="12982" y="732"/>
                  </a:lnTo>
                  <a:lnTo>
                    <a:pt x="12568" y="585"/>
                  </a:lnTo>
                  <a:lnTo>
                    <a:pt x="12130" y="439"/>
                  </a:lnTo>
                  <a:lnTo>
                    <a:pt x="11691" y="293"/>
                  </a:lnTo>
                  <a:lnTo>
                    <a:pt x="11228" y="196"/>
                  </a:lnTo>
                  <a:lnTo>
                    <a:pt x="10766" y="123"/>
                  </a:lnTo>
                  <a:lnTo>
                    <a:pt x="10303" y="50"/>
                  </a:lnTo>
                  <a:lnTo>
                    <a:pt x="9840" y="25"/>
                  </a:lnTo>
                  <a:lnTo>
                    <a:pt x="9353" y="1"/>
                  </a:lnTo>
                  <a:lnTo>
                    <a:pt x="9353"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42"/>
            <p:cNvSpPr/>
            <p:nvPr/>
          </p:nvSpPr>
          <p:spPr>
            <a:xfrm>
              <a:off x="6211975" y="3753150"/>
              <a:ext cx="19525" cy="18900"/>
            </a:xfrm>
            <a:custGeom>
              <a:avLst/>
              <a:gdLst/>
              <a:ahLst/>
              <a:cxnLst/>
              <a:rect l="l" t="t" r="r" b="b"/>
              <a:pathLst>
                <a:path w="781" h="756" fill="none" extrusionOk="0">
                  <a:moveTo>
                    <a:pt x="585" y="0"/>
                  </a:moveTo>
                  <a:lnTo>
                    <a:pt x="585" y="0"/>
                  </a:lnTo>
                  <a:lnTo>
                    <a:pt x="658" y="24"/>
                  </a:lnTo>
                  <a:lnTo>
                    <a:pt x="707" y="49"/>
                  </a:lnTo>
                  <a:lnTo>
                    <a:pt x="756" y="122"/>
                  </a:lnTo>
                  <a:lnTo>
                    <a:pt x="780" y="195"/>
                  </a:lnTo>
                  <a:lnTo>
                    <a:pt x="780" y="195"/>
                  </a:lnTo>
                  <a:lnTo>
                    <a:pt x="756" y="268"/>
                  </a:lnTo>
                  <a:lnTo>
                    <a:pt x="707" y="390"/>
                  </a:lnTo>
                  <a:lnTo>
                    <a:pt x="658" y="487"/>
                  </a:lnTo>
                  <a:lnTo>
                    <a:pt x="585" y="560"/>
                  </a:lnTo>
                  <a:lnTo>
                    <a:pt x="585" y="560"/>
                  </a:lnTo>
                  <a:lnTo>
                    <a:pt x="488" y="633"/>
                  </a:lnTo>
                  <a:lnTo>
                    <a:pt x="390" y="706"/>
                  </a:lnTo>
                  <a:lnTo>
                    <a:pt x="293" y="755"/>
                  </a:lnTo>
                  <a:lnTo>
                    <a:pt x="196" y="755"/>
                  </a:lnTo>
                  <a:lnTo>
                    <a:pt x="196" y="755"/>
                  </a:lnTo>
                  <a:lnTo>
                    <a:pt x="122" y="755"/>
                  </a:lnTo>
                  <a:lnTo>
                    <a:pt x="74" y="706"/>
                  </a:lnTo>
                  <a:lnTo>
                    <a:pt x="25" y="633"/>
                  </a:lnTo>
                  <a:lnTo>
                    <a:pt x="1" y="560"/>
                  </a:lnTo>
                  <a:lnTo>
                    <a:pt x="1" y="560"/>
                  </a:lnTo>
                  <a:lnTo>
                    <a:pt x="25" y="487"/>
                  </a:lnTo>
                  <a:lnTo>
                    <a:pt x="74" y="390"/>
                  </a:lnTo>
                  <a:lnTo>
                    <a:pt x="122" y="268"/>
                  </a:lnTo>
                  <a:lnTo>
                    <a:pt x="196" y="195"/>
                  </a:lnTo>
                  <a:lnTo>
                    <a:pt x="196" y="195"/>
                  </a:lnTo>
                  <a:lnTo>
                    <a:pt x="293" y="122"/>
                  </a:lnTo>
                  <a:lnTo>
                    <a:pt x="390" y="49"/>
                  </a:lnTo>
                  <a:lnTo>
                    <a:pt x="488" y="24"/>
                  </a:lnTo>
                  <a:lnTo>
                    <a:pt x="585" y="0"/>
                  </a:lnTo>
                  <a:lnTo>
                    <a:pt x="585"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42"/>
            <p:cNvSpPr/>
            <p:nvPr/>
          </p:nvSpPr>
          <p:spPr>
            <a:xfrm>
              <a:off x="5943475" y="3695900"/>
              <a:ext cx="177800" cy="351350"/>
            </a:xfrm>
            <a:custGeom>
              <a:avLst/>
              <a:gdLst/>
              <a:ahLst/>
              <a:cxnLst/>
              <a:rect l="l" t="t" r="r" b="b"/>
              <a:pathLst>
                <a:path w="7112" h="14054" fill="none" extrusionOk="0">
                  <a:moveTo>
                    <a:pt x="2582" y="780"/>
                  </a:moveTo>
                  <a:lnTo>
                    <a:pt x="2582" y="780"/>
                  </a:lnTo>
                  <a:lnTo>
                    <a:pt x="2752" y="780"/>
                  </a:lnTo>
                  <a:lnTo>
                    <a:pt x="2752" y="780"/>
                  </a:lnTo>
                  <a:lnTo>
                    <a:pt x="2996" y="780"/>
                  </a:lnTo>
                  <a:lnTo>
                    <a:pt x="3215" y="829"/>
                  </a:lnTo>
                  <a:lnTo>
                    <a:pt x="3386" y="878"/>
                  </a:lnTo>
                  <a:lnTo>
                    <a:pt x="3507" y="951"/>
                  </a:lnTo>
                  <a:lnTo>
                    <a:pt x="3507" y="951"/>
                  </a:lnTo>
                  <a:lnTo>
                    <a:pt x="3605" y="1024"/>
                  </a:lnTo>
                  <a:lnTo>
                    <a:pt x="3702" y="1048"/>
                  </a:lnTo>
                  <a:lnTo>
                    <a:pt x="3800" y="1024"/>
                  </a:lnTo>
                  <a:lnTo>
                    <a:pt x="3897" y="951"/>
                  </a:lnTo>
                  <a:lnTo>
                    <a:pt x="3897" y="951"/>
                  </a:lnTo>
                  <a:lnTo>
                    <a:pt x="3970" y="878"/>
                  </a:lnTo>
                  <a:lnTo>
                    <a:pt x="4092" y="829"/>
                  </a:lnTo>
                  <a:lnTo>
                    <a:pt x="4189" y="780"/>
                  </a:lnTo>
                  <a:lnTo>
                    <a:pt x="4262" y="780"/>
                  </a:lnTo>
                  <a:lnTo>
                    <a:pt x="4262" y="780"/>
                  </a:lnTo>
                  <a:lnTo>
                    <a:pt x="4384" y="731"/>
                  </a:lnTo>
                  <a:lnTo>
                    <a:pt x="4506" y="658"/>
                  </a:lnTo>
                  <a:lnTo>
                    <a:pt x="4676" y="537"/>
                  </a:lnTo>
                  <a:lnTo>
                    <a:pt x="4847" y="390"/>
                  </a:lnTo>
                  <a:lnTo>
                    <a:pt x="4847" y="390"/>
                  </a:lnTo>
                  <a:lnTo>
                    <a:pt x="5042" y="244"/>
                  </a:lnTo>
                  <a:lnTo>
                    <a:pt x="5285" y="123"/>
                  </a:lnTo>
                  <a:lnTo>
                    <a:pt x="5529" y="49"/>
                  </a:lnTo>
                  <a:lnTo>
                    <a:pt x="5797" y="1"/>
                  </a:lnTo>
                  <a:lnTo>
                    <a:pt x="5797" y="1"/>
                  </a:lnTo>
                  <a:lnTo>
                    <a:pt x="5894" y="25"/>
                  </a:lnTo>
                  <a:lnTo>
                    <a:pt x="5992" y="49"/>
                  </a:lnTo>
                  <a:lnTo>
                    <a:pt x="6040" y="74"/>
                  </a:lnTo>
                  <a:lnTo>
                    <a:pt x="6089" y="123"/>
                  </a:lnTo>
                  <a:lnTo>
                    <a:pt x="6089" y="171"/>
                  </a:lnTo>
                  <a:lnTo>
                    <a:pt x="6089" y="244"/>
                  </a:lnTo>
                  <a:lnTo>
                    <a:pt x="6040" y="317"/>
                  </a:lnTo>
                  <a:lnTo>
                    <a:pt x="5992" y="390"/>
                  </a:lnTo>
                  <a:lnTo>
                    <a:pt x="5992" y="390"/>
                  </a:lnTo>
                  <a:lnTo>
                    <a:pt x="5845" y="561"/>
                  </a:lnTo>
                  <a:lnTo>
                    <a:pt x="5772" y="707"/>
                  </a:lnTo>
                  <a:lnTo>
                    <a:pt x="5748" y="853"/>
                  </a:lnTo>
                  <a:lnTo>
                    <a:pt x="5772" y="926"/>
                  </a:lnTo>
                  <a:lnTo>
                    <a:pt x="5797" y="951"/>
                  </a:lnTo>
                  <a:lnTo>
                    <a:pt x="5797" y="951"/>
                  </a:lnTo>
                  <a:lnTo>
                    <a:pt x="5870" y="1048"/>
                  </a:lnTo>
                  <a:lnTo>
                    <a:pt x="5918" y="1145"/>
                  </a:lnTo>
                  <a:lnTo>
                    <a:pt x="5967" y="1243"/>
                  </a:lnTo>
                  <a:lnTo>
                    <a:pt x="5992" y="1340"/>
                  </a:lnTo>
                  <a:lnTo>
                    <a:pt x="5992" y="1340"/>
                  </a:lnTo>
                  <a:lnTo>
                    <a:pt x="5967" y="1438"/>
                  </a:lnTo>
                  <a:lnTo>
                    <a:pt x="5918" y="1535"/>
                  </a:lnTo>
                  <a:lnTo>
                    <a:pt x="5870" y="1633"/>
                  </a:lnTo>
                  <a:lnTo>
                    <a:pt x="5797" y="1730"/>
                  </a:lnTo>
                  <a:lnTo>
                    <a:pt x="5797" y="1730"/>
                  </a:lnTo>
                  <a:lnTo>
                    <a:pt x="5748" y="1754"/>
                  </a:lnTo>
                  <a:lnTo>
                    <a:pt x="5699" y="1754"/>
                  </a:lnTo>
                  <a:lnTo>
                    <a:pt x="5553" y="1754"/>
                  </a:lnTo>
                  <a:lnTo>
                    <a:pt x="5383" y="1657"/>
                  </a:lnTo>
                  <a:lnTo>
                    <a:pt x="5212" y="1535"/>
                  </a:lnTo>
                  <a:lnTo>
                    <a:pt x="5212" y="1535"/>
                  </a:lnTo>
                  <a:lnTo>
                    <a:pt x="5066" y="1389"/>
                  </a:lnTo>
                  <a:lnTo>
                    <a:pt x="4896" y="1316"/>
                  </a:lnTo>
                  <a:lnTo>
                    <a:pt x="4749" y="1292"/>
                  </a:lnTo>
                  <a:lnTo>
                    <a:pt x="4701" y="1316"/>
                  </a:lnTo>
                  <a:lnTo>
                    <a:pt x="4652" y="1340"/>
                  </a:lnTo>
                  <a:lnTo>
                    <a:pt x="4652" y="1340"/>
                  </a:lnTo>
                  <a:lnTo>
                    <a:pt x="4555" y="1413"/>
                  </a:lnTo>
                  <a:lnTo>
                    <a:pt x="4457" y="1486"/>
                  </a:lnTo>
                  <a:lnTo>
                    <a:pt x="4360" y="1511"/>
                  </a:lnTo>
                  <a:lnTo>
                    <a:pt x="4262" y="1535"/>
                  </a:lnTo>
                  <a:lnTo>
                    <a:pt x="4262" y="1535"/>
                  </a:lnTo>
                  <a:lnTo>
                    <a:pt x="4116" y="1559"/>
                  </a:lnTo>
                  <a:lnTo>
                    <a:pt x="4043" y="1584"/>
                  </a:lnTo>
                  <a:lnTo>
                    <a:pt x="3994" y="1633"/>
                  </a:lnTo>
                  <a:lnTo>
                    <a:pt x="3994" y="1633"/>
                  </a:lnTo>
                  <a:lnTo>
                    <a:pt x="3946" y="1657"/>
                  </a:lnTo>
                  <a:lnTo>
                    <a:pt x="3873" y="1681"/>
                  </a:lnTo>
                  <a:lnTo>
                    <a:pt x="3702" y="1730"/>
                  </a:lnTo>
                  <a:lnTo>
                    <a:pt x="3702" y="1730"/>
                  </a:lnTo>
                  <a:lnTo>
                    <a:pt x="3605" y="1730"/>
                  </a:lnTo>
                  <a:lnTo>
                    <a:pt x="3507" y="1779"/>
                  </a:lnTo>
                  <a:lnTo>
                    <a:pt x="3410" y="1827"/>
                  </a:lnTo>
                  <a:lnTo>
                    <a:pt x="3312" y="1900"/>
                  </a:lnTo>
                  <a:lnTo>
                    <a:pt x="3312" y="1900"/>
                  </a:lnTo>
                  <a:lnTo>
                    <a:pt x="3288" y="1949"/>
                  </a:lnTo>
                  <a:lnTo>
                    <a:pt x="3288" y="2022"/>
                  </a:lnTo>
                  <a:lnTo>
                    <a:pt x="3288" y="2144"/>
                  </a:lnTo>
                  <a:lnTo>
                    <a:pt x="3386" y="2314"/>
                  </a:lnTo>
                  <a:lnTo>
                    <a:pt x="3507" y="2485"/>
                  </a:lnTo>
                  <a:lnTo>
                    <a:pt x="3507" y="2485"/>
                  </a:lnTo>
                  <a:lnTo>
                    <a:pt x="3605" y="2558"/>
                  </a:lnTo>
                  <a:lnTo>
                    <a:pt x="3702" y="2582"/>
                  </a:lnTo>
                  <a:lnTo>
                    <a:pt x="3800" y="2607"/>
                  </a:lnTo>
                  <a:lnTo>
                    <a:pt x="3921" y="2607"/>
                  </a:lnTo>
                  <a:lnTo>
                    <a:pt x="4043" y="2582"/>
                  </a:lnTo>
                  <a:lnTo>
                    <a:pt x="4141" y="2534"/>
                  </a:lnTo>
                  <a:lnTo>
                    <a:pt x="4262" y="2461"/>
                  </a:lnTo>
                  <a:lnTo>
                    <a:pt x="4360" y="2388"/>
                  </a:lnTo>
                  <a:lnTo>
                    <a:pt x="4360" y="2388"/>
                  </a:lnTo>
                  <a:lnTo>
                    <a:pt x="4555" y="2193"/>
                  </a:lnTo>
                  <a:lnTo>
                    <a:pt x="4749" y="2047"/>
                  </a:lnTo>
                  <a:lnTo>
                    <a:pt x="4920" y="1949"/>
                  </a:lnTo>
                  <a:lnTo>
                    <a:pt x="5042" y="1900"/>
                  </a:lnTo>
                  <a:lnTo>
                    <a:pt x="5042" y="1900"/>
                  </a:lnTo>
                  <a:lnTo>
                    <a:pt x="5115" y="1925"/>
                  </a:lnTo>
                  <a:lnTo>
                    <a:pt x="5163" y="1974"/>
                  </a:lnTo>
                  <a:lnTo>
                    <a:pt x="5212" y="2022"/>
                  </a:lnTo>
                  <a:lnTo>
                    <a:pt x="5212" y="2095"/>
                  </a:lnTo>
                  <a:lnTo>
                    <a:pt x="5212" y="2095"/>
                  </a:lnTo>
                  <a:lnTo>
                    <a:pt x="5236" y="2168"/>
                  </a:lnTo>
                  <a:lnTo>
                    <a:pt x="5285" y="2241"/>
                  </a:lnTo>
                  <a:lnTo>
                    <a:pt x="5334" y="2266"/>
                  </a:lnTo>
                  <a:lnTo>
                    <a:pt x="5407" y="2290"/>
                  </a:lnTo>
                  <a:lnTo>
                    <a:pt x="5407" y="2290"/>
                  </a:lnTo>
                  <a:lnTo>
                    <a:pt x="5504" y="2314"/>
                  </a:lnTo>
                  <a:lnTo>
                    <a:pt x="5602" y="2339"/>
                  </a:lnTo>
                  <a:lnTo>
                    <a:pt x="5699" y="2412"/>
                  </a:lnTo>
                  <a:lnTo>
                    <a:pt x="5797" y="2485"/>
                  </a:lnTo>
                  <a:lnTo>
                    <a:pt x="5797" y="2485"/>
                  </a:lnTo>
                  <a:lnTo>
                    <a:pt x="5845" y="2558"/>
                  </a:lnTo>
                  <a:lnTo>
                    <a:pt x="5870" y="2680"/>
                  </a:lnTo>
                  <a:lnTo>
                    <a:pt x="5845" y="2777"/>
                  </a:lnTo>
                  <a:lnTo>
                    <a:pt x="5797" y="2850"/>
                  </a:lnTo>
                  <a:lnTo>
                    <a:pt x="5797" y="2850"/>
                  </a:lnTo>
                  <a:lnTo>
                    <a:pt x="5699" y="2923"/>
                  </a:lnTo>
                  <a:lnTo>
                    <a:pt x="5602" y="2996"/>
                  </a:lnTo>
                  <a:lnTo>
                    <a:pt x="5504" y="3045"/>
                  </a:lnTo>
                  <a:lnTo>
                    <a:pt x="5407" y="3045"/>
                  </a:lnTo>
                  <a:lnTo>
                    <a:pt x="5407" y="3045"/>
                  </a:lnTo>
                  <a:lnTo>
                    <a:pt x="5310" y="3069"/>
                  </a:lnTo>
                  <a:lnTo>
                    <a:pt x="5163" y="3167"/>
                  </a:lnTo>
                  <a:lnTo>
                    <a:pt x="4993" y="3289"/>
                  </a:lnTo>
                  <a:lnTo>
                    <a:pt x="4847" y="3435"/>
                  </a:lnTo>
                  <a:lnTo>
                    <a:pt x="4847" y="3435"/>
                  </a:lnTo>
                  <a:lnTo>
                    <a:pt x="4676" y="3581"/>
                  </a:lnTo>
                  <a:lnTo>
                    <a:pt x="4506" y="3703"/>
                  </a:lnTo>
                  <a:lnTo>
                    <a:pt x="4384" y="3776"/>
                  </a:lnTo>
                  <a:lnTo>
                    <a:pt x="4262" y="3800"/>
                  </a:lnTo>
                  <a:lnTo>
                    <a:pt x="4262" y="3800"/>
                  </a:lnTo>
                  <a:lnTo>
                    <a:pt x="4141" y="3849"/>
                  </a:lnTo>
                  <a:lnTo>
                    <a:pt x="3970" y="3971"/>
                  </a:lnTo>
                  <a:lnTo>
                    <a:pt x="3726" y="4165"/>
                  </a:lnTo>
                  <a:lnTo>
                    <a:pt x="3483" y="4409"/>
                  </a:lnTo>
                  <a:lnTo>
                    <a:pt x="3142" y="4750"/>
                  </a:lnTo>
                  <a:lnTo>
                    <a:pt x="3142" y="4750"/>
                  </a:lnTo>
                  <a:lnTo>
                    <a:pt x="3020" y="4847"/>
                  </a:lnTo>
                  <a:lnTo>
                    <a:pt x="2874" y="4969"/>
                  </a:lnTo>
                  <a:lnTo>
                    <a:pt x="2557" y="5164"/>
                  </a:lnTo>
                  <a:lnTo>
                    <a:pt x="2265" y="5286"/>
                  </a:lnTo>
                  <a:lnTo>
                    <a:pt x="2119" y="5310"/>
                  </a:lnTo>
                  <a:lnTo>
                    <a:pt x="1997" y="5335"/>
                  </a:lnTo>
                  <a:lnTo>
                    <a:pt x="1997" y="5335"/>
                  </a:lnTo>
                  <a:lnTo>
                    <a:pt x="1754" y="5335"/>
                  </a:lnTo>
                  <a:lnTo>
                    <a:pt x="1535" y="5383"/>
                  </a:lnTo>
                  <a:lnTo>
                    <a:pt x="1364" y="5456"/>
                  </a:lnTo>
                  <a:lnTo>
                    <a:pt x="1242" y="5529"/>
                  </a:lnTo>
                  <a:lnTo>
                    <a:pt x="1242" y="5529"/>
                  </a:lnTo>
                  <a:lnTo>
                    <a:pt x="1169" y="5602"/>
                  </a:lnTo>
                  <a:lnTo>
                    <a:pt x="1096" y="5700"/>
                  </a:lnTo>
                  <a:lnTo>
                    <a:pt x="1047" y="5797"/>
                  </a:lnTo>
                  <a:lnTo>
                    <a:pt x="1047" y="5895"/>
                  </a:lnTo>
                  <a:lnTo>
                    <a:pt x="1047" y="5895"/>
                  </a:lnTo>
                  <a:lnTo>
                    <a:pt x="1047" y="5992"/>
                  </a:lnTo>
                  <a:lnTo>
                    <a:pt x="1096" y="6090"/>
                  </a:lnTo>
                  <a:lnTo>
                    <a:pt x="1169" y="6187"/>
                  </a:lnTo>
                  <a:lnTo>
                    <a:pt x="1242" y="6284"/>
                  </a:lnTo>
                  <a:lnTo>
                    <a:pt x="1242" y="6284"/>
                  </a:lnTo>
                  <a:lnTo>
                    <a:pt x="1315" y="6357"/>
                  </a:lnTo>
                  <a:lnTo>
                    <a:pt x="1413" y="6406"/>
                  </a:lnTo>
                  <a:lnTo>
                    <a:pt x="1535" y="6455"/>
                  </a:lnTo>
                  <a:lnTo>
                    <a:pt x="1608" y="6455"/>
                  </a:lnTo>
                  <a:lnTo>
                    <a:pt x="1608" y="6455"/>
                  </a:lnTo>
                  <a:lnTo>
                    <a:pt x="1729" y="6504"/>
                  </a:lnTo>
                  <a:lnTo>
                    <a:pt x="1876" y="6601"/>
                  </a:lnTo>
                  <a:lnTo>
                    <a:pt x="2070" y="6747"/>
                  </a:lnTo>
                  <a:lnTo>
                    <a:pt x="2290" y="6942"/>
                  </a:lnTo>
                  <a:lnTo>
                    <a:pt x="2290" y="6942"/>
                  </a:lnTo>
                  <a:lnTo>
                    <a:pt x="2484" y="7137"/>
                  </a:lnTo>
                  <a:lnTo>
                    <a:pt x="2679" y="7283"/>
                  </a:lnTo>
                  <a:lnTo>
                    <a:pt x="2825" y="7380"/>
                  </a:lnTo>
                  <a:lnTo>
                    <a:pt x="2947" y="7405"/>
                  </a:lnTo>
                  <a:lnTo>
                    <a:pt x="2947" y="7405"/>
                  </a:lnTo>
                  <a:lnTo>
                    <a:pt x="3093" y="7380"/>
                  </a:lnTo>
                  <a:lnTo>
                    <a:pt x="3166" y="7356"/>
                  </a:lnTo>
                  <a:lnTo>
                    <a:pt x="3239" y="7332"/>
                  </a:lnTo>
                  <a:lnTo>
                    <a:pt x="3239" y="7332"/>
                  </a:lnTo>
                  <a:lnTo>
                    <a:pt x="3288" y="7283"/>
                  </a:lnTo>
                  <a:lnTo>
                    <a:pt x="3410" y="7259"/>
                  </a:lnTo>
                  <a:lnTo>
                    <a:pt x="3556" y="7234"/>
                  </a:lnTo>
                  <a:lnTo>
                    <a:pt x="3702" y="7234"/>
                  </a:lnTo>
                  <a:lnTo>
                    <a:pt x="3702" y="7234"/>
                  </a:lnTo>
                  <a:lnTo>
                    <a:pt x="3873" y="7234"/>
                  </a:lnTo>
                  <a:lnTo>
                    <a:pt x="4019" y="7283"/>
                  </a:lnTo>
                  <a:lnTo>
                    <a:pt x="4165" y="7332"/>
                  </a:lnTo>
                  <a:lnTo>
                    <a:pt x="4262" y="7429"/>
                  </a:lnTo>
                  <a:lnTo>
                    <a:pt x="4262" y="7429"/>
                  </a:lnTo>
                  <a:lnTo>
                    <a:pt x="4360" y="7502"/>
                  </a:lnTo>
                  <a:lnTo>
                    <a:pt x="4457" y="7551"/>
                  </a:lnTo>
                  <a:lnTo>
                    <a:pt x="4555" y="7600"/>
                  </a:lnTo>
                  <a:lnTo>
                    <a:pt x="4652" y="7600"/>
                  </a:lnTo>
                  <a:lnTo>
                    <a:pt x="4652" y="7600"/>
                  </a:lnTo>
                  <a:lnTo>
                    <a:pt x="4749" y="7648"/>
                  </a:lnTo>
                  <a:lnTo>
                    <a:pt x="4896" y="7721"/>
                  </a:lnTo>
                  <a:lnTo>
                    <a:pt x="5066" y="7843"/>
                  </a:lnTo>
                  <a:lnTo>
                    <a:pt x="5212" y="7989"/>
                  </a:lnTo>
                  <a:lnTo>
                    <a:pt x="5212" y="7989"/>
                  </a:lnTo>
                  <a:lnTo>
                    <a:pt x="5383" y="8135"/>
                  </a:lnTo>
                  <a:lnTo>
                    <a:pt x="5553" y="8257"/>
                  </a:lnTo>
                  <a:lnTo>
                    <a:pt x="5699" y="8330"/>
                  </a:lnTo>
                  <a:lnTo>
                    <a:pt x="5797" y="8355"/>
                  </a:lnTo>
                  <a:lnTo>
                    <a:pt x="5797" y="8355"/>
                  </a:lnTo>
                  <a:lnTo>
                    <a:pt x="5870" y="8379"/>
                  </a:lnTo>
                  <a:lnTo>
                    <a:pt x="5992" y="8428"/>
                  </a:lnTo>
                  <a:lnTo>
                    <a:pt x="6089" y="8476"/>
                  </a:lnTo>
                  <a:lnTo>
                    <a:pt x="6162" y="8549"/>
                  </a:lnTo>
                  <a:lnTo>
                    <a:pt x="6162" y="8549"/>
                  </a:lnTo>
                  <a:lnTo>
                    <a:pt x="6259" y="8622"/>
                  </a:lnTo>
                  <a:lnTo>
                    <a:pt x="6357" y="8695"/>
                  </a:lnTo>
                  <a:lnTo>
                    <a:pt x="6454" y="8720"/>
                  </a:lnTo>
                  <a:lnTo>
                    <a:pt x="6552" y="8744"/>
                  </a:lnTo>
                  <a:lnTo>
                    <a:pt x="6552" y="8744"/>
                  </a:lnTo>
                  <a:lnTo>
                    <a:pt x="6649" y="8769"/>
                  </a:lnTo>
                  <a:lnTo>
                    <a:pt x="6747" y="8793"/>
                  </a:lnTo>
                  <a:lnTo>
                    <a:pt x="6844" y="8866"/>
                  </a:lnTo>
                  <a:lnTo>
                    <a:pt x="6941" y="8939"/>
                  </a:lnTo>
                  <a:lnTo>
                    <a:pt x="6941" y="8939"/>
                  </a:lnTo>
                  <a:lnTo>
                    <a:pt x="7014" y="9036"/>
                  </a:lnTo>
                  <a:lnTo>
                    <a:pt x="7063" y="9134"/>
                  </a:lnTo>
                  <a:lnTo>
                    <a:pt x="7112" y="9231"/>
                  </a:lnTo>
                  <a:lnTo>
                    <a:pt x="7112" y="9304"/>
                  </a:lnTo>
                  <a:lnTo>
                    <a:pt x="7112" y="9304"/>
                  </a:lnTo>
                  <a:lnTo>
                    <a:pt x="7112" y="9402"/>
                  </a:lnTo>
                  <a:lnTo>
                    <a:pt x="7063" y="9499"/>
                  </a:lnTo>
                  <a:lnTo>
                    <a:pt x="7014" y="9597"/>
                  </a:lnTo>
                  <a:lnTo>
                    <a:pt x="6941" y="9694"/>
                  </a:lnTo>
                  <a:lnTo>
                    <a:pt x="6941" y="9694"/>
                  </a:lnTo>
                  <a:lnTo>
                    <a:pt x="6868" y="9791"/>
                  </a:lnTo>
                  <a:lnTo>
                    <a:pt x="6795" y="9889"/>
                  </a:lnTo>
                  <a:lnTo>
                    <a:pt x="6747" y="9986"/>
                  </a:lnTo>
                  <a:lnTo>
                    <a:pt x="6747" y="10084"/>
                  </a:lnTo>
                  <a:lnTo>
                    <a:pt x="6747" y="10084"/>
                  </a:lnTo>
                  <a:lnTo>
                    <a:pt x="6722" y="10181"/>
                  </a:lnTo>
                  <a:lnTo>
                    <a:pt x="6625" y="10327"/>
                  </a:lnTo>
                  <a:lnTo>
                    <a:pt x="6503" y="10473"/>
                  </a:lnTo>
                  <a:lnTo>
                    <a:pt x="6357" y="10644"/>
                  </a:lnTo>
                  <a:lnTo>
                    <a:pt x="6357" y="10644"/>
                  </a:lnTo>
                  <a:lnTo>
                    <a:pt x="6211" y="10814"/>
                  </a:lnTo>
                  <a:lnTo>
                    <a:pt x="6089" y="10961"/>
                  </a:lnTo>
                  <a:lnTo>
                    <a:pt x="6016" y="11107"/>
                  </a:lnTo>
                  <a:lnTo>
                    <a:pt x="5992" y="11204"/>
                  </a:lnTo>
                  <a:lnTo>
                    <a:pt x="5992" y="11204"/>
                  </a:lnTo>
                  <a:lnTo>
                    <a:pt x="5943" y="11326"/>
                  </a:lnTo>
                  <a:lnTo>
                    <a:pt x="5870" y="11472"/>
                  </a:lnTo>
                  <a:lnTo>
                    <a:pt x="5748" y="11618"/>
                  </a:lnTo>
                  <a:lnTo>
                    <a:pt x="5602" y="11789"/>
                  </a:lnTo>
                  <a:lnTo>
                    <a:pt x="5602" y="11789"/>
                  </a:lnTo>
                  <a:lnTo>
                    <a:pt x="5456" y="11935"/>
                  </a:lnTo>
                  <a:lnTo>
                    <a:pt x="5334" y="12105"/>
                  </a:lnTo>
                  <a:lnTo>
                    <a:pt x="5261" y="12251"/>
                  </a:lnTo>
                  <a:lnTo>
                    <a:pt x="5212" y="12349"/>
                  </a:lnTo>
                  <a:lnTo>
                    <a:pt x="5212" y="12349"/>
                  </a:lnTo>
                  <a:lnTo>
                    <a:pt x="5188" y="12446"/>
                  </a:lnTo>
                  <a:lnTo>
                    <a:pt x="5139" y="12568"/>
                  </a:lnTo>
                  <a:lnTo>
                    <a:pt x="5042" y="12714"/>
                  </a:lnTo>
                  <a:lnTo>
                    <a:pt x="4944" y="12836"/>
                  </a:lnTo>
                  <a:lnTo>
                    <a:pt x="4944" y="12836"/>
                  </a:lnTo>
                  <a:lnTo>
                    <a:pt x="4822" y="12958"/>
                  </a:lnTo>
                  <a:lnTo>
                    <a:pt x="4725" y="13079"/>
                  </a:lnTo>
                  <a:lnTo>
                    <a:pt x="4676" y="13201"/>
                  </a:lnTo>
                  <a:lnTo>
                    <a:pt x="4652" y="13299"/>
                  </a:lnTo>
                  <a:lnTo>
                    <a:pt x="4652" y="13299"/>
                  </a:lnTo>
                  <a:lnTo>
                    <a:pt x="4676" y="13469"/>
                  </a:lnTo>
                  <a:lnTo>
                    <a:pt x="4701" y="13542"/>
                  </a:lnTo>
                  <a:lnTo>
                    <a:pt x="4749" y="13591"/>
                  </a:lnTo>
                  <a:lnTo>
                    <a:pt x="4749" y="13591"/>
                  </a:lnTo>
                  <a:lnTo>
                    <a:pt x="4774" y="13640"/>
                  </a:lnTo>
                  <a:lnTo>
                    <a:pt x="4822" y="13713"/>
                  </a:lnTo>
                  <a:lnTo>
                    <a:pt x="4847" y="13883"/>
                  </a:lnTo>
                  <a:lnTo>
                    <a:pt x="4847" y="13883"/>
                  </a:lnTo>
                  <a:lnTo>
                    <a:pt x="4822" y="13956"/>
                  </a:lnTo>
                  <a:lnTo>
                    <a:pt x="4774" y="14005"/>
                  </a:lnTo>
                  <a:lnTo>
                    <a:pt x="4725" y="14054"/>
                  </a:lnTo>
                  <a:lnTo>
                    <a:pt x="4652" y="14054"/>
                  </a:lnTo>
                  <a:lnTo>
                    <a:pt x="4652" y="14054"/>
                  </a:lnTo>
                  <a:lnTo>
                    <a:pt x="4555" y="14054"/>
                  </a:lnTo>
                  <a:lnTo>
                    <a:pt x="4457" y="14005"/>
                  </a:lnTo>
                  <a:lnTo>
                    <a:pt x="4360" y="13956"/>
                  </a:lnTo>
                  <a:lnTo>
                    <a:pt x="4262" y="13883"/>
                  </a:lnTo>
                  <a:lnTo>
                    <a:pt x="4262" y="13883"/>
                  </a:lnTo>
                  <a:lnTo>
                    <a:pt x="4189" y="13761"/>
                  </a:lnTo>
                  <a:lnTo>
                    <a:pt x="4141" y="13615"/>
                  </a:lnTo>
                  <a:lnTo>
                    <a:pt x="4092" y="13469"/>
                  </a:lnTo>
                  <a:lnTo>
                    <a:pt x="4092" y="13299"/>
                  </a:lnTo>
                  <a:lnTo>
                    <a:pt x="4092" y="13299"/>
                  </a:lnTo>
                  <a:lnTo>
                    <a:pt x="4067" y="13152"/>
                  </a:lnTo>
                  <a:lnTo>
                    <a:pt x="4019" y="12982"/>
                  </a:lnTo>
                  <a:lnTo>
                    <a:pt x="3970" y="12836"/>
                  </a:lnTo>
                  <a:lnTo>
                    <a:pt x="3897" y="12738"/>
                  </a:lnTo>
                  <a:lnTo>
                    <a:pt x="3897" y="12738"/>
                  </a:lnTo>
                  <a:lnTo>
                    <a:pt x="3848" y="12690"/>
                  </a:lnTo>
                  <a:lnTo>
                    <a:pt x="3824" y="12592"/>
                  </a:lnTo>
                  <a:lnTo>
                    <a:pt x="3751" y="12349"/>
                  </a:lnTo>
                  <a:lnTo>
                    <a:pt x="3726" y="12056"/>
                  </a:lnTo>
                  <a:lnTo>
                    <a:pt x="3702" y="11716"/>
                  </a:lnTo>
                  <a:lnTo>
                    <a:pt x="3702" y="11472"/>
                  </a:lnTo>
                  <a:lnTo>
                    <a:pt x="3702" y="11472"/>
                  </a:lnTo>
                  <a:lnTo>
                    <a:pt x="3702" y="11301"/>
                  </a:lnTo>
                  <a:lnTo>
                    <a:pt x="3653" y="11107"/>
                  </a:lnTo>
                  <a:lnTo>
                    <a:pt x="3629" y="10936"/>
                  </a:lnTo>
                  <a:lnTo>
                    <a:pt x="3556" y="10741"/>
                  </a:lnTo>
                  <a:lnTo>
                    <a:pt x="3483" y="10571"/>
                  </a:lnTo>
                  <a:lnTo>
                    <a:pt x="3410" y="10425"/>
                  </a:lnTo>
                  <a:lnTo>
                    <a:pt x="3312" y="10279"/>
                  </a:lnTo>
                  <a:lnTo>
                    <a:pt x="3239" y="10181"/>
                  </a:lnTo>
                  <a:lnTo>
                    <a:pt x="3239" y="10181"/>
                  </a:lnTo>
                  <a:lnTo>
                    <a:pt x="3045" y="9962"/>
                  </a:lnTo>
                  <a:lnTo>
                    <a:pt x="2898" y="9767"/>
                  </a:lnTo>
                  <a:lnTo>
                    <a:pt x="2801" y="9621"/>
                  </a:lnTo>
                  <a:lnTo>
                    <a:pt x="2752" y="9499"/>
                  </a:lnTo>
                  <a:lnTo>
                    <a:pt x="2752" y="9499"/>
                  </a:lnTo>
                  <a:lnTo>
                    <a:pt x="2728" y="9353"/>
                  </a:lnTo>
                  <a:lnTo>
                    <a:pt x="2704" y="9280"/>
                  </a:lnTo>
                  <a:lnTo>
                    <a:pt x="2655" y="9231"/>
                  </a:lnTo>
                  <a:lnTo>
                    <a:pt x="2655" y="9231"/>
                  </a:lnTo>
                  <a:lnTo>
                    <a:pt x="2631" y="9158"/>
                  </a:lnTo>
                  <a:lnTo>
                    <a:pt x="2582" y="9036"/>
                  </a:lnTo>
                  <a:lnTo>
                    <a:pt x="2582" y="8890"/>
                  </a:lnTo>
                  <a:lnTo>
                    <a:pt x="2557" y="8744"/>
                  </a:lnTo>
                  <a:lnTo>
                    <a:pt x="2557" y="8744"/>
                  </a:lnTo>
                  <a:lnTo>
                    <a:pt x="2582" y="8598"/>
                  </a:lnTo>
                  <a:lnTo>
                    <a:pt x="2582" y="8452"/>
                  </a:lnTo>
                  <a:lnTo>
                    <a:pt x="2631" y="8330"/>
                  </a:lnTo>
                  <a:lnTo>
                    <a:pt x="2655" y="8281"/>
                  </a:lnTo>
                  <a:lnTo>
                    <a:pt x="2655" y="8281"/>
                  </a:lnTo>
                  <a:lnTo>
                    <a:pt x="2704" y="8208"/>
                  </a:lnTo>
                  <a:lnTo>
                    <a:pt x="2728" y="8160"/>
                  </a:lnTo>
                  <a:lnTo>
                    <a:pt x="2752" y="7989"/>
                  </a:lnTo>
                  <a:lnTo>
                    <a:pt x="2752" y="7989"/>
                  </a:lnTo>
                  <a:lnTo>
                    <a:pt x="2728" y="7819"/>
                  </a:lnTo>
                  <a:lnTo>
                    <a:pt x="2704" y="7746"/>
                  </a:lnTo>
                  <a:lnTo>
                    <a:pt x="2655" y="7697"/>
                  </a:lnTo>
                  <a:lnTo>
                    <a:pt x="2655" y="7697"/>
                  </a:lnTo>
                  <a:lnTo>
                    <a:pt x="2606" y="7673"/>
                  </a:lnTo>
                  <a:lnTo>
                    <a:pt x="2533" y="7624"/>
                  </a:lnTo>
                  <a:lnTo>
                    <a:pt x="2363" y="7600"/>
                  </a:lnTo>
                  <a:lnTo>
                    <a:pt x="2363" y="7600"/>
                  </a:lnTo>
                  <a:lnTo>
                    <a:pt x="2265" y="7575"/>
                  </a:lnTo>
                  <a:lnTo>
                    <a:pt x="2119" y="7502"/>
                  </a:lnTo>
                  <a:lnTo>
                    <a:pt x="1973" y="7380"/>
                  </a:lnTo>
                  <a:lnTo>
                    <a:pt x="1802" y="7234"/>
                  </a:lnTo>
                  <a:lnTo>
                    <a:pt x="1802" y="7234"/>
                  </a:lnTo>
                  <a:lnTo>
                    <a:pt x="1632" y="7088"/>
                  </a:lnTo>
                  <a:lnTo>
                    <a:pt x="1486" y="6966"/>
                  </a:lnTo>
                  <a:lnTo>
                    <a:pt x="1340" y="6869"/>
                  </a:lnTo>
                  <a:lnTo>
                    <a:pt x="1242" y="6845"/>
                  </a:lnTo>
                  <a:lnTo>
                    <a:pt x="1242" y="6845"/>
                  </a:lnTo>
                  <a:lnTo>
                    <a:pt x="1121" y="6796"/>
                  </a:lnTo>
                  <a:lnTo>
                    <a:pt x="926" y="6674"/>
                  </a:lnTo>
                  <a:lnTo>
                    <a:pt x="706" y="6504"/>
                  </a:lnTo>
                  <a:lnTo>
                    <a:pt x="463" y="6284"/>
                  </a:lnTo>
                  <a:lnTo>
                    <a:pt x="463" y="6284"/>
                  </a:lnTo>
                  <a:lnTo>
                    <a:pt x="171" y="5919"/>
                  </a:lnTo>
                  <a:lnTo>
                    <a:pt x="0" y="5700"/>
                  </a:lnTo>
                  <a:lnTo>
                    <a:pt x="0" y="5700"/>
                  </a:lnTo>
                  <a:lnTo>
                    <a:pt x="0" y="572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42"/>
            <p:cNvSpPr/>
            <p:nvPr/>
          </p:nvSpPr>
          <p:spPr>
            <a:xfrm>
              <a:off x="6128575" y="3695900"/>
              <a:ext cx="86475" cy="47525"/>
            </a:xfrm>
            <a:custGeom>
              <a:avLst/>
              <a:gdLst/>
              <a:ahLst/>
              <a:cxnLst/>
              <a:rect l="l" t="t" r="r" b="b"/>
              <a:pathLst>
                <a:path w="3459" h="1901" fill="none" extrusionOk="0">
                  <a:moveTo>
                    <a:pt x="2022" y="1340"/>
                  </a:moveTo>
                  <a:lnTo>
                    <a:pt x="2022" y="1340"/>
                  </a:lnTo>
                  <a:lnTo>
                    <a:pt x="1924" y="1413"/>
                  </a:lnTo>
                  <a:lnTo>
                    <a:pt x="1827" y="1486"/>
                  </a:lnTo>
                  <a:lnTo>
                    <a:pt x="1729" y="1511"/>
                  </a:lnTo>
                  <a:lnTo>
                    <a:pt x="1632" y="1535"/>
                  </a:lnTo>
                  <a:lnTo>
                    <a:pt x="1632" y="1535"/>
                  </a:lnTo>
                  <a:lnTo>
                    <a:pt x="1559" y="1535"/>
                  </a:lnTo>
                  <a:lnTo>
                    <a:pt x="1461" y="1584"/>
                  </a:lnTo>
                  <a:lnTo>
                    <a:pt x="1340" y="1657"/>
                  </a:lnTo>
                  <a:lnTo>
                    <a:pt x="1267" y="1730"/>
                  </a:lnTo>
                  <a:lnTo>
                    <a:pt x="1267" y="1730"/>
                  </a:lnTo>
                  <a:lnTo>
                    <a:pt x="1169" y="1803"/>
                  </a:lnTo>
                  <a:lnTo>
                    <a:pt x="1072" y="1852"/>
                  </a:lnTo>
                  <a:lnTo>
                    <a:pt x="974" y="1900"/>
                  </a:lnTo>
                  <a:lnTo>
                    <a:pt x="877" y="1900"/>
                  </a:lnTo>
                  <a:lnTo>
                    <a:pt x="877" y="1900"/>
                  </a:lnTo>
                  <a:lnTo>
                    <a:pt x="779" y="1900"/>
                  </a:lnTo>
                  <a:lnTo>
                    <a:pt x="682" y="1852"/>
                  </a:lnTo>
                  <a:lnTo>
                    <a:pt x="585" y="1803"/>
                  </a:lnTo>
                  <a:lnTo>
                    <a:pt x="512" y="1730"/>
                  </a:lnTo>
                  <a:lnTo>
                    <a:pt x="512" y="1730"/>
                  </a:lnTo>
                  <a:lnTo>
                    <a:pt x="438" y="1633"/>
                  </a:lnTo>
                  <a:lnTo>
                    <a:pt x="414" y="1535"/>
                  </a:lnTo>
                  <a:lnTo>
                    <a:pt x="438" y="1438"/>
                  </a:lnTo>
                  <a:lnTo>
                    <a:pt x="512" y="1340"/>
                  </a:lnTo>
                  <a:lnTo>
                    <a:pt x="512" y="1340"/>
                  </a:lnTo>
                  <a:lnTo>
                    <a:pt x="585" y="1243"/>
                  </a:lnTo>
                  <a:lnTo>
                    <a:pt x="633" y="1145"/>
                  </a:lnTo>
                  <a:lnTo>
                    <a:pt x="682" y="1048"/>
                  </a:lnTo>
                  <a:lnTo>
                    <a:pt x="682" y="951"/>
                  </a:lnTo>
                  <a:lnTo>
                    <a:pt x="682" y="951"/>
                  </a:lnTo>
                  <a:lnTo>
                    <a:pt x="658" y="804"/>
                  </a:lnTo>
                  <a:lnTo>
                    <a:pt x="633" y="731"/>
                  </a:lnTo>
                  <a:lnTo>
                    <a:pt x="585" y="683"/>
                  </a:lnTo>
                  <a:lnTo>
                    <a:pt x="585" y="683"/>
                  </a:lnTo>
                  <a:lnTo>
                    <a:pt x="536" y="634"/>
                  </a:lnTo>
                  <a:lnTo>
                    <a:pt x="463" y="610"/>
                  </a:lnTo>
                  <a:lnTo>
                    <a:pt x="317" y="585"/>
                  </a:lnTo>
                  <a:lnTo>
                    <a:pt x="317" y="585"/>
                  </a:lnTo>
                  <a:lnTo>
                    <a:pt x="146" y="561"/>
                  </a:lnTo>
                  <a:lnTo>
                    <a:pt x="73" y="512"/>
                  </a:lnTo>
                  <a:lnTo>
                    <a:pt x="24" y="488"/>
                  </a:lnTo>
                  <a:lnTo>
                    <a:pt x="24" y="488"/>
                  </a:lnTo>
                  <a:lnTo>
                    <a:pt x="0" y="439"/>
                  </a:lnTo>
                  <a:lnTo>
                    <a:pt x="24" y="366"/>
                  </a:lnTo>
                  <a:lnTo>
                    <a:pt x="49" y="293"/>
                  </a:lnTo>
                  <a:lnTo>
                    <a:pt x="122" y="196"/>
                  </a:lnTo>
                  <a:lnTo>
                    <a:pt x="122" y="196"/>
                  </a:lnTo>
                  <a:lnTo>
                    <a:pt x="171" y="171"/>
                  </a:lnTo>
                  <a:lnTo>
                    <a:pt x="268" y="123"/>
                  </a:lnTo>
                  <a:lnTo>
                    <a:pt x="512" y="74"/>
                  </a:lnTo>
                  <a:lnTo>
                    <a:pt x="804" y="25"/>
                  </a:lnTo>
                  <a:lnTo>
                    <a:pt x="1145" y="1"/>
                  </a:lnTo>
                  <a:lnTo>
                    <a:pt x="2509" y="1"/>
                  </a:lnTo>
                  <a:lnTo>
                    <a:pt x="2509" y="1"/>
                  </a:lnTo>
                  <a:lnTo>
                    <a:pt x="2850" y="25"/>
                  </a:lnTo>
                  <a:lnTo>
                    <a:pt x="3142" y="49"/>
                  </a:lnTo>
                  <a:lnTo>
                    <a:pt x="3337" y="74"/>
                  </a:lnTo>
                  <a:lnTo>
                    <a:pt x="3434" y="98"/>
                  </a:lnTo>
                  <a:lnTo>
                    <a:pt x="3434" y="98"/>
                  </a:lnTo>
                  <a:lnTo>
                    <a:pt x="3458" y="123"/>
                  </a:lnTo>
                  <a:lnTo>
                    <a:pt x="3434" y="171"/>
                  </a:lnTo>
                  <a:lnTo>
                    <a:pt x="3361" y="317"/>
                  </a:lnTo>
                  <a:lnTo>
                    <a:pt x="3239" y="488"/>
                  </a:lnTo>
                  <a:lnTo>
                    <a:pt x="3069" y="683"/>
                  </a:lnTo>
                  <a:lnTo>
                    <a:pt x="3069" y="683"/>
                  </a:lnTo>
                  <a:lnTo>
                    <a:pt x="2874" y="853"/>
                  </a:lnTo>
                  <a:lnTo>
                    <a:pt x="2679" y="999"/>
                  </a:lnTo>
                  <a:lnTo>
                    <a:pt x="2509" y="1121"/>
                  </a:lnTo>
                  <a:lnTo>
                    <a:pt x="2411" y="1145"/>
                  </a:lnTo>
                  <a:lnTo>
                    <a:pt x="2411" y="1145"/>
                  </a:lnTo>
                  <a:lnTo>
                    <a:pt x="2314" y="1170"/>
                  </a:lnTo>
                  <a:lnTo>
                    <a:pt x="2216" y="1194"/>
                  </a:lnTo>
                  <a:lnTo>
                    <a:pt x="2119" y="1267"/>
                  </a:lnTo>
                  <a:lnTo>
                    <a:pt x="2022" y="1340"/>
                  </a:lnTo>
                  <a:lnTo>
                    <a:pt x="2022" y="134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42"/>
            <p:cNvSpPr/>
            <p:nvPr/>
          </p:nvSpPr>
          <p:spPr>
            <a:xfrm>
              <a:off x="6357500" y="3940075"/>
              <a:ext cx="18900" cy="34725"/>
            </a:xfrm>
            <a:custGeom>
              <a:avLst/>
              <a:gdLst/>
              <a:ahLst/>
              <a:cxnLst/>
              <a:rect l="l" t="t" r="r" b="b"/>
              <a:pathLst>
                <a:path w="756" h="1389" fill="none" extrusionOk="0">
                  <a:moveTo>
                    <a:pt x="585" y="682"/>
                  </a:moveTo>
                  <a:lnTo>
                    <a:pt x="585" y="682"/>
                  </a:lnTo>
                  <a:lnTo>
                    <a:pt x="512" y="779"/>
                  </a:lnTo>
                  <a:lnTo>
                    <a:pt x="439" y="877"/>
                  </a:lnTo>
                  <a:lnTo>
                    <a:pt x="390" y="974"/>
                  </a:lnTo>
                  <a:lnTo>
                    <a:pt x="390" y="1072"/>
                  </a:lnTo>
                  <a:lnTo>
                    <a:pt x="390" y="1072"/>
                  </a:lnTo>
                  <a:lnTo>
                    <a:pt x="366" y="1218"/>
                  </a:lnTo>
                  <a:lnTo>
                    <a:pt x="317" y="1291"/>
                  </a:lnTo>
                  <a:lnTo>
                    <a:pt x="293" y="1364"/>
                  </a:lnTo>
                  <a:lnTo>
                    <a:pt x="293" y="1364"/>
                  </a:lnTo>
                  <a:lnTo>
                    <a:pt x="244" y="1388"/>
                  </a:lnTo>
                  <a:lnTo>
                    <a:pt x="195" y="1388"/>
                  </a:lnTo>
                  <a:lnTo>
                    <a:pt x="147" y="1388"/>
                  </a:lnTo>
                  <a:lnTo>
                    <a:pt x="98" y="1364"/>
                  </a:lnTo>
                  <a:lnTo>
                    <a:pt x="98" y="1364"/>
                  </a:lnTo>
                  <a:lnTo>
                    <a:pt x="74" y="1291"/>
                  </a:lnTo>
                  <a:lnTo>
                    <a:pt x="25" y="1169"/>
                  </a:lnTo>
                  <a:lnTo>
                    <a:pt x="25" y="1023"/>
                  </a:lnTo>
                  <a:lnTo>
                    <a:pt x="1" y="877"/>
                  </a:lnTo>
                  <a:lnTo>
                    <a:pt x="1" y="877"/>
                  </a:lnTo>
                  <a:lnTo>
                    <a:pt x="25" y="706"/>
                  </a:lnTo>
                  <a:lnTo>
                    <a:pt x="98" y="536"/>
                  </a:lnTo>
                  <a:lnTo>
                    <a:pt x="171" y="365"/>
                  </a:lnTo>
                  <a:lnTo>
                    <a:pt x="293" y="219"/>
                  </a:lnTo>
                  <a:lnTo>
                    <a:pt x="293" y="219"/>
                  </a:lnTo>
                  <a:lnTo>
                    <a:pt x="415" y="122"/>
                  </a:lnTo>
                  <a:lnTo>
                    <a:pt x="512" y="49"/>
                  </a:lnTo>
                  <a:lnTo>
                    <a:pt x="609" y="0"/>
                  </a:lnTo>
                  <a:lnTo>
                    <a:pt x="682" y="24"/>
                  </a:lnTo>
                  <a:lnTo>
                    <a:pt x="682" y="24"/>
                  </a:lnTo>
                  <a:lnTo>
                    <a:pt x="707" y="73"/>
                  </a:lnTo>
                  <a:lnTo>
                    <a:pt x="731" y="146"/>
                  </a:lnTo>
                  <a:lnTo>
                    <a:pt x="756" y="317"/>
                  </a:lnTo>
                  <a:lnTo>
                    <a:pt x="756" y="317"/>
                  </a:lnTo>
                  <a:lnTo>
                    <a:pt x="756" y="390"/>
                  </a:lnTo>
                  <a:lnTo>
                    <a:pt x="707" y="487"/>
                  </a:lnTo>
                  <a:lnTo>
                    <a:pt x="658" y="609"/>
                  </a:lnTo>
                  <a:lnTo>
                    <a:pt x="585" y="682"/>
                  </a:lnTo>
                  <a:lnTo>
                    <a:pt x="585" y="682"/>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42"/>
            <p:cNvSpPr/>
            <p:nvPr/>
          </p:nvSpPr>
          <p:spPr>
            <a:xfrm>
              <a:off x="6202850" y="3720875"/>
              <a:ext cx="204000" cy="278875"/>
            </a:xfrm>
            <a:custGeom>
              <a:avLst/>
              <a:gdLst/>
              <a:ahLst/>
              <a:cxnLst/>
              <a:rect l="l" t="t" r="r" b="b"/>
              <a:pathLst>
                <a:path w="8160" h="11155" fill="none" extrusionOk="0">
                  <a:moveTo>
                    <a:pt x="8159" y="4774"/>
                  </a:moveTo>
                  <a:lnTo>
                    <a:pt x="8159" y="4774"/>
                  </a:lnTo>
                  <a:lnTo>
                    <a:pt x="7599" y="4701"/>
                  </a:lnTo>
                  <a:lnTo>
                    <a:pt x="7283" y="4652"/>
                  </a:lnTo>
                  <a:lnTo>
                    <a:pt x="7136" y="4603"/>
                  </a:lnTo>
                  <a:lnTo>
                    <a:pt x="7136" y="4603"/>
                  </a:lnTo>
                  <a:lnTo>
                    <a:pt x="7088" y="4579"/>
                  </a:lnTo>
                  <a:lnTo>
                    <a:pt x="7015" y="4555"/>
                  </a:lnTo>
                  <a:lnTo>
                    <a:pt x="6844" y="4530"/>
                  </a:lnTo>
                  <a:lnTo>
                    <a:pt x="6844" y="4530"/>
                  </a:lnTo>
                  <a:lnTo>
                    <a:pt x="6747" y="4506"/>
                  </a:lnTo>
                  <a:lnTo>
                    <a:pt x="6649" y="4457"/>
                  </a:lnTo>
                  <a:lnTo>
                    <a:pt x="6552" y="4409"/>
                  </a:lnTo>
                  <a:lnTo>
                    <a:pt x="6454" y="4336"/>
                  </a:lnTo>
                  <a:lnTo>
                    <a:pt x="6454" y="4336"/>
                  </a:lnTo>
                  <a:lnTo>
                    <a:pt x="6381" y="4262"/>
                  </a:lnTo>
                  <a:lnTo>
                    <a:pt x="6308" y="4214"/>
                  </a:lnTo>
                  <a:lnTo>
                    <a:pt x="6235" y="4214"/>
                  </a:lnTo>
                  <a:lnTo>
                    <a:pt x="6187" y="4238"/>
                  </a:lnTo>
                  <a:lnTo>
                    <a:pt x="6187" y="4238"/>
                  </a:lnTo>
                  <a:lnTo>
                    <a:pt x="6162" y="4287"/>
                  </a:lnTo>
                  <a:lnTo>
                    <a:pt x="6162" y="4360"/>
                  </a:lnTo>
                  <a:lnTo>
                    <a:pt x="6211" y="4433"/>
                  </a:lnTo>
                  <a:lnTo>
                    <a:pt x="6284" y="4530"/>
                  </a:lnTo>
                  <a:lnTo>
                    <a:pt x="6284" y="4530"/>
                  </a:lnTo>
                  <a:lnTo>
                    <a:pt x="6357" y="4603"/>
                  </a:lnTo>
                  <a:lnTo>
                    <a:pt x="6454" y="4652"/>
                  </a:lnTo>
                  <a:lnTo>
                    <a:pt x="6576" y="4701"/>
                  </a:lnTo>
                  <a:lnTo>
                    <a:pt x="6649" y="4701"/>
                  </a:lnTo>
                  <a:lnTo>
                    <a:pt x="6649" y="4701"/>
                  </a:lnTo>
                  <a:lnTo>
                    <a:pt x="6747" y="4725"/>
                  </a:lnTo>
                  <a:lnTo>
                    <a:pt x="6844" y="4774"/>
                  </a:lnTo>
                  <a:lnTo>
                    <a:pt x="6942" y="4823"/>
                  </a:lnTo>
                  <a:lnTo>
                    <a:pt x="7039" y="4896"/>
                  </a:lnTo>
                  <a:lnTo>
                    <a:pt x="7039" y="4896"/>
                  </a:lnTo>
                  <a:lnTo>
                    <a:pt x="7063" y="4944"/>
                  </a:lnTo>
                  <a:lnTo>
                    <a:pt x="7088" y="4993"/>
                  </a:lnTo>
                  <a:lnTo>
                    <a:pt x="7063" y="5139"/>
                  </a:lnTo>
                  <a:lnTo>
                    <a:pt x="6966" y="5310"/>
                  </a:lnTo>
                  <a:lnTo>
                    <a:pt x="6844" y="5480"/>
                  </a:lnTo>
                  <a:lnTo>
                    <a:pt x="6844" y="5480"/>
                  </a:lnTo>
                  <a:lnTo>
                    <a:pt x="6674" y="5626"/>
                  </a:lnTo>
                  <a:lnTo>
                    <a:pt x="6528" y="5748"/>
                  </a:lnTo>
                  <a:lnTo>
                    <a:pt x="6381" y="5821"/>
                  </a:lnTo>
                  <a:lnTo>
                    <a:pt x="6284" y="5846"/>
                  </a:lnTo>
                  <a:lnTo>
                    <a:pt x="6284" y="5846"/>
                  </a:lnTo>
                  <a:lnTo>
                    <a:pt x="6113" y="5870"/>
                  </a:lnTo>
                  <a:lnTo>
                    <a:pt x="6040" y="5894"/>
                  </a:lnTo>
                  <a:lnTo>
                    <a:pt x="5992" y="5943"/>
                  </a:lnTo>
                  <a:lnTo>
                    <a:pt x="5992" y="5943"/>
                  </a:lnTo>
                  <a:lnTo>
                    <a:pt x="5943" y="5967"/>
                  </a:lnTo>
                  <a:lnTo>
                    <a:pt x="5894" y="5992"/>
                  </a:lnTo>
                  <a:lnTo>
                    <a:pt x="5846" y="5967"/>
                  </a:lnTo>
                  <a:lnTo>
                    <a:pt x="5797" y="5943"/>
                  </a:lnTo>
                  <a:lnTo>
                    <a:pt x="5797" y="5943"/>
                  </a:lnTo>
                  <a:lnTo>
                    <a:pt x="5773" y="5894"/>
                  </a:lnTo>
                  <a:lnTo>
                    <a:pt x="5724" y="5821"/>
                  </a:lnTo>
                  <a:lnTo>
                    <a:pt x="5699" y="5651"/>
                  </a:lnTo>
                  <a:lnTo>
                    <a:pt x="5699" y="5651"/>
                  </a:lnTo>
                  <a:lnTo>
                    <a:pt x="5675" y="5553"/>
                  </a:lnTo>
                  <a:lnTo>
                    <a:pt x="5602" y="5407"/>
                  </a:lnTo>
                  <a:lnTo>
                    <a:pt x="5480" y="5261"/>
                  </a:lnTo>
                  <a:lnTo>
                    <a:pt x="5334" y="5091"/>
                  </a:lnTo>
                  <a:lnTo>
                    <a:pt x="5334" y="5091"/>
                  </a:lnTo>
                  <a:lnTo>
                    <a:pt x="5188" y="4920"/>
                  </a:lnTo>
                  <a:lnTo>
                    <a:pt x="5066" y="4774"/>
                  </a:lnTo>
                  <a:lnTo>
                    <a:pt x="4969" y="4628"/>
                  </a:lnTo>
                  <a:lnTo>
                    <a:pt x="4944" y="4530"/>
                  </a:lnTo>
                  <a:lnTo>
                    <a:pt x="4944" y="4530"/>
                  </a:lnTo>
                  <a:lnTo>
                    <a:pt x="4944" y="4457"/>
                  </a:lnTo>
                  <a:lnTo>
                    <a:pt x="4920" y="4409"/>
                  </a:lnTo>
                  <a:lnTo>
                    <a:pt x="4896" y="4409"/>
                  </a:lnTo>
                  <a:lnTo>
                    <a:pt x="4847" y="4433"/>
                  </a:lnTo>
                  <a:lnTo>
                    <a:pt x="4847" y="4433"/>
                  </a:lnTo>
                  <a:lnTo>
                    <a:pt x="4823" y="4482"/>
                  </a:lnTo>
                  <a:lnTo>
                    <a:pt x="4774" y="4555"/>
                  </a:lnTo>
                  <a:lnTo>
                    <a:pt x="4750" y="4701"/>
                  </a:lnTo>
                  <a:lnTo>
                    <a:pt x="4750" y="4701"/>
                  </a:lnTo>
                  <a:lnTo>
                    <a:pt x="4774" y="4798"/>
                  </a:lnTo>
                  <a:lnTo>
                    <a:pt x="4847" y="4920"/>
                  </a:lnTo>
                  <a:lnTo>
                    <a:pt x="4920" y="5066"/>
                  </a:lnTo>
                  <a:lnTo>
                    <a:pt x="5042" y="5188"/>
                  </a:lnTo>
                  <a:lnTo>
                    <a:pt x="5042" y="5188"/>
                  </a:lnTo>
                  <a:lnTo>
                    <a:pt x="5139" y="5310"/>
                  </a:lnTo>
                  <a:lnTo>
                    <a:pt x="5237" y="5431"/>
                  </a:lnTo>
                  <a:lnTo>
                    <a:pt x="5310" y="5553"/>
                  </a:lnTo>
                  <a:lnTo>
                    <a:pt x="5334" y="5651"/>
                  </a:lnTo>
                  <a:lnTo>
                    <a:pt x="5334" y="5651"/>
                  </a:lnTo>
                  <a:lnTo>
                    <a:pt x="5334" y="5748"/>
                  </a:lnTo>
                  <a:lnTo>
                    <a:pt x="5383" y="5846"/>
                  </a:lnTo>
                  <a:lnTo>
                    <a:pt x="5432" y="5943"/>
                  </a:lnTo>
                  <a:lnTo>
                    <a:pt x="5505" y="6040"/>
                  </a:lnTo>
                  <a:lnTo>
                    <a:pt x="5505" y="6040"/>
                  </a:lnTo>
                  <a:lnTo>
                    <a:pt x="5626" y="6113"/>
                  </a:lnTo>
                  <a:lnTo>
                    <a:pt x="5773" y="6162"/>
                  </a:lnTo>
                  <a:lnTo>
                    <a:pt x="5919" y="6211"/>
                  </a:lnTo>
                  <a:lnTo>
                    <a:pt x="6089" y="6235"/>
                  </a:lnTo>
                  <a:lnTo>
                    <a:pt x="6089" y="6235"/>
                  </a:lnTo>
                  <a:lnTo>
                    <a:pt x="6235" y="6235"/>
                  </a:lnTo>
                  <a:lnTo>
                    <a:pt x="6357" y="6284"/>
                  </a:lnTo>
                  <a:lnTo>
                    <a:pt x="6430" y="6333"/>
                  </a:lnTo>
                  <a:lnTo>
                    <a:pt x="6454" y="6381"/>
                  </a:lnTo>
                  <a:lnTo>
                    <a:pt x="6454" y="6430"/>
                  </a:lnTo>
                  <a:lnTo>
                    <a:pt x="6454" y="6430"/>
                  </a:lnTo>
                  <a:lnTo>
                    <a:pt x="6430" y="6527"/>
                  </a:lnTo>
                  <a:lnTo>
                    <a:pt x="6308" y="6722"/>
                  </a:lnTo>
                  <a:lnTo>
                    <a:pt x="6113" y="6941"/>
                  </a:lnTo>
                  <a:lnTo>
                    <a:pt x="5894" y="7185"/>
                  </a:lnTo>
                  <a:lnTo>
                    <a:pt x="5894" y="7185"/>
                  </a:lnTo>
                  <a:lnTo>
                    <a:pt x="5675" y="7429"/>
                  </a:lnTo>
                  <a:lnTo>
                    <a:pt x="5505" y="7696"/>
                  </a:lnTo>
                  <a:lnTo>
                    <a:pt x="5358" y="7940"/>
                  </a:lnTo>
                  <a:lnTo>
                    <a:pt x="5334" y="8037"/>
                  </a:lnTo>
                  <a:lnTo>
                    <a:pt x="5334" y="8135"/>
                  </a:lnTo>
                  <a:lnTo>
                    <a:pt x="5334" y="8135"/>
                  </a:lnTo>
                  <a:lnTo>
                    <a:pt x="5334" y="8281"/>
                  </a:lnTo>
                  <a:lnTo>
                    <a:pt x="5358" y="8427"/>
                  </a:lnTo>
                  <a:lnTo>
                    <a:pt x="5383" y="8525"/>
                  </a:lnTo>
                  <a:lnTo>
                    <a:pt x="5432" y="8598"/>
                  </a:lnTo>
                  <a:lnTo>
                    <a:pt x="5432" y="8598"/>
                  </a:lnTo>
                  <a:lnTo>
                    <a:pt x="5456" y="8646"/>
                  </a:lnTo>
                  <a:lnTo>
                    <a:pt x="5480" y="8719"/>
                  </a:lnTo>
                  <a:lnTo>
                    <a:pt x="5505" y="8890"/>
                  </a:lnTo>
                  <a:lnTo>
                    <a:pt x="5505" y="8890"/>
                  </a:lnTo>
                  <a:lnTo>
                    <a:pt x="5480" y="8987"/>
                  </a:lnTo>
                  <a:lnTo>
                    <a:pt x="5383" y="9158"/>
                  </a:lnTo>
                  <a:lnTo>
                    <a:pt x="5237" y="9353"/>
                  </a:lnTo>
                  <a:lnTo>
                    <a:pt x="5042" y="9547"/>
                  </a:lnTo>
                  <a:lnTo>
                    <a:pt x="5042" y="9547"/>
                  </a:lnTo>
                  <a:lnTo>
                    <a:pt x="4847" y="9742"/>
                  </a:lnTo>
                  <a:lnTo>
                    <a:pt x="4701" y="9937"/>
                  </a:lnTo>
                  <a:lnTo>
                    <a:pt x="4603" y="10108"/>
                  </a:lnTo>
                  <a:lnTo>
                    <a:pt x="4555" y="10205"/>
                  </a:lnTo>
                  <a:lnTo>
                    <a:pt x="4555" y="10205"/>
                  </a:lnTo>
                  <a:lnTo>
                    <a:pt x="4530" y="10327"/>
                  </a:lnTo>
                  <a:lnTo>
                    <a:pt x="4457" y="10473"/>
                  </a:lnTo>
                  <a:lnTo>
                    <a:pt x="4336" y="10619"/>
                  </a:lnTo>
                  <a:lnTo>
                    <a:pt x="4189" y="10790"/>
                  </a:lnTo>
                  <a:lnTo>
                    <a:pt x="4189" y="10790"/>
                  </a:lnTo>
                  <a:lnTo>
                    <a:pt x="4019" y="10936"/>
                  </a:lnTo>
                  <a:lnTo>
                    <a:pt x="3873" y="11057"/>
                  </a:lnTo>
                  <a:lnTo>
                    <a:pt x="3727" y="11131"/>
                  </a:lnTo>
                  <a:lnTo>
                    <a:pt x="3605" y="11155"/>
                  </a:lnTo>
                  <a:lnTo>
                    <a:pt x="3605" y="11155"/>
                  </a:lnTo>
                  <a:lnTo>
                    <a:pt x="3532" y="11155"/>
                  </a:lnTo>
                  <a:lnTo>
                    <a:pt x="3434" y="11106"/>
                  </a:lnTo>
                  <a:lnTo>
                    <a:pt x="3337" y="11057"/>
                  </a:lnTo>
                  <a:lnTo>
                    <a:pt x="3240" y="10984"/>
                  </a:lnTo>
                  <a:lnTo>
                    <a:pt x="3240" y="10984"/>
                  </a:lnTo>
                  <a:lnTo>
                    <a:pt x="3167" y="10887"/>
                  </a:lnTo>
                  <a:lnTo>
                    <a:pt x="3093" y="10790"/>
                  </a:lnTo>
                  <a:lnTo>
                    <a:pt x="3069" y="10692"/>
                  </a:lnTo>
                  <a:lnTo>
                    <a:pt x="3045" y="10595"/>
                  </a:lnTo>
                  <a:lnTo>
                    <a:pt x="3045" y="10595"/>
                  </a:lnTo>
                  <a:lnTo>
                    <a:pt x="3020" y="10424"/>
                  </a:lnTo>
                  <a:lnTo>
                    <a:pt x="2996" y="10351"/>
                  </a:lnTo>
                  <a:lnTo>
                    <a:pt x="2947" y="10302"/>
                  </a:lnTo>
                  <a:lnTo>
                    <a:pt x="2947" y="10302"/>
                  </a:lnTo>
                  <a:lnTo>
                    <a:pt x="2923" y="10254"/>
                  </a:lnTo>
                  <a:lnTo>
                    <a:pt x="2874" y="10181"/>
                  </a:lnTo>
                  <a:lnTo>
                    <a:pt x="2850" y="10035"/>
                  </a:lnTo>
                  <a:lnTo>
                    <a:pt x="2850" y="10035"/>
                  </a:lnTo>
                  <a:lnTo>
                    <a:pt x="2826" y="9864"/>
                  </a:lnTo>
                  <a:lnTo>
                    <a:pt x="2801" y="9791"/>
                  </a:lnTo>
                  <a:lnTo>
                    <a:pt x="2752" y="9742"/>
                  </a:lnTo>
                  <a:lnTo>
                    <a:pt x="2752" y="9742"/>
                  </a:lnTo>
                  <a:lnTo>
                    <a:pt x="2728" y="9669"/>
                  </a:lnTo>
                  <a:lnTo>
                    <a:pt x="2704" y="9572"/>
                  </a:lnTo>
                  <a:lnTo>
                    <a:pt x="2679" y="9426"/>
                  </a:lnTo>
                  <a:lnTo>
                    <a:pt x="2655" y="9255"/>
                  </a:lnTo>
                  <a:lnTo>
                    <a:pt x="2655" y="9255"/>
                  </a:lnTo>
                  <a:lnTo>
                    <a:pt x="2679" y="9109"/>
                  </a:lnTo>
                  <a:lnTo>
                    <a:pt x="2704" y="8963"/>
                  </a:lnTo>
                  <a:lnTo>
                    <a:pt x="2728" y="8866"/>
                  </a:lnTo>
                  <a:lnTo>
                    <a:pt x="2752" y="8792"/>
                  </a:lnTo>
                  <a:lnTo>
                    <a:pt x="2752" y="8792"/>
                  </a:lnTo>
                  <a:lnTo>
                    <a:pt x="2801" y="8744"/>
                  </a:lnTo>
                  <a:lnTo>
                    <a:pt x="2826" y="8671"/>
                  </a:lnTo>
                  <a:lnTo>
                    <a:pt x="2850" y="8500"/>
                  </a:lnTo>
                  <a:lnTo>
                    <a:pt x="2850" y="8500"/>
                  </a:lnTo>
                  <a:lnTo>
                    <a:pt x="2826" y="8403"/>
                  </a:lnTo>
                  <a:lnTo>
                    <a:pt x="2777" y="8281"/>
                  </a:lnTo>
                  <a:lnTo>
                    <a:pt x="2679" y="8159"/>
                  </a:lnTo>
                  <a:lnTo>
                    <a:pt x="2582" y="8037"/>
                  </a:lnTo>
                  <a:lnTo>
                    <a:pt x="2582" y="8037"/>
                  </a:lnTo>
                  <a:lnTo>
                    <a:pt x="2460" y="7891"/>
                  </a:lnTo>
                  <a:lnTo>
                    <a:pt x="2363" y="7721"/>
                  </a:lnTo>
                  <a:lnTo>
                    <a:pt x="2314" y="7526"/>
                  </a:lnTo>
                  <a:lnTo>
                    <a:pt x="2290" y="7356"/>
                  </a:lnTo>
                  <a:lnTo>
                    <a:pt x="2290" y="7356"/>
                  </a:lnTo>
                  <a:lnTo>
                    <a:pt x="2290" y="7209"/>
                  </a:lnTo>
                  <a:lnTo>
                    <a:pt x="2265" y="7063"/>
                  </a:lnTo>
                  <a:lnTo>
                    <a:pt x="2217" y="6966"/>
                  </a:lnTo>
                  <a:lnTo>
                    <a:pt x="2192" y="6893"/>
                  </a:lnTo>
                  <a:lnTo>
                    <a:pt x="2192" y="6893"/>
                  </a:lnTo>
                  <a:lnTo>
                    <a:pt x="2144" y="6844"/>
                  </a:lnTo>
                  <a:lnTo>
                    <a:pt x="2071" y="6820"/>
                  </a:lnTo>
                  <a:lnTo>
                    <a:pt x="1900" y="6795"/>
                  </a:lnTo>
                  <a:lnTo>
                    <a:pt x="1900" y="6795"/>
                  </a:lnTo>
                  <a:lnTo>
                    <a:pt x="1754" y="6820"/>
                  </a:lnTo>
                  <a:lnTo>
                    <a:pt x="1681" y="6844"/>
                  </a:lnTo>
                  <a:lnTo>
                    <a:pt x="1632" y="6893"/>
                  </a:lnTo>
                  <a:lnTo>
                    <a:pt x="1632" y="6893"/>
                  </a:lnTo>
                  <a:lnTo>
                    <a:pt x="1559" y="6941"/>
                  </a:lnTo>
                  <a:lnTo>
                    <a:pt x="1437" y="6966"/>
                  </a:lnTo>
                  <a:lnTo>
                    <a:pt x="1291" y="6990"/>
                  </a:lnTo>
                  <a:lnTo>
                    <a:pt x="1145" y="6990"/>
                  </a:lnTo>
                  <a:lnTo>
                    <a:pt x="1145" y="6990"/>
                  </a:lnTo>
                  <a:lnTo>
                    <a:pt x="975" y="6966"/>
                  </a:lnTo>
                  <a:lnTo>
                    <a:pt x="780" y="6868"/>
                  </a:lnTo>
                  <a:lnTo>
                    <a:pt x="561" y="6747"/>
                  </a:lnTo>
                  <a:lnTo>
                    <a:pt x="390" y="6601"/>
                  </a:lnTo>
                  <a:lnTo>
                    <a:pt x="390" y="6601"/>
                  </a:lnTo>
                  <a:lnTo>
                    <a:pt x="317" y="6527"/>
                  </a:lnTo>
                  <a:lnTo>
                    <a:pt x="244" y="6406"/>
                  </a:lnTo>
                  <a:lnTo>
                    <a:pt x="122" y="6113"/>
                  </a:lnTo>
                  <a:lnTo>
                    <a:pt x="49" y="5797"/>
                  </a:lnTo>
                  <a:lnTo>
                    <a:pt x="0" y="5480"/>
                  </a:lnTo>
                  <a:lnTo>
                    <a:pt x="0" y="5480"/>
                  </a:lnTo>
                  <a:lnTo>
                    <a:pt x="25" y="5310"/>
                  </a:lnTo>
                  <a:lnTo>
                    <a:pt x="49" y="5139"/>
                  </a:lnTo>
                  <a:lnTo>
                    <a:pt x="147" y="4798"/>
                  </a:lnTo>
                  <a:lnTo>
                    <a:pt x="220" y="4628"/>
                  </a:lnTo>
                  <a:lnTo>
                    <a:pt x="293" y="4482"/>
                  </a:lnTo>
                  <a:lnTo>
                    <a:pt x="390" y="4336"/>
                  </a:lnTo>
                  <a:lnTo>
                    <a:pt x="487" y="4238"/>
                  </a:lnTo>
                  <a:lnTo>
                    <a:pt x="487" y="4238"/>
                  </a:lnTo>
                  <a:lnTo>
                    <a:pt x="682" y="4043"/>
                  </a:lnTo>
                  <a:lnTo>
                    <a:pt x="877" y="3897"/>
                  </a:lnTo>
                  <a:lnTo>
                    <a:pt x="1048" y="3800"/>
                  </a:lnTo>
                  <a:lnTo>
                    <a:pt x="1145" y="3751"/>
                  </a:lnTo>
                  <a:lnTo>
                    <a:pt x="1145" y="3751"/>
                  </a:lnTo>
                  <a:lnTo>
                    <a:pt x="1316" y="3727"/>
                  </a:lnTo>
                  <a:lnTo>
                    <a:pt x="1389" y="3702"/>
                  </a:lnTo>
                  <a:lnTo>
                    <a:pt x="1437" y="3654"/>
                  </a:lnTo>
                  <a:lnTo>
                    <a:pt x="1437" y="3654"/>
                  </a:lnTo>
                  <a:lnTo>
                    <a:pt x="1510" y="3629"/>
                  </a:lnTo>
                  <a:lnTo>
                    <a:pt x="1608" y="3605"/>
                  </a:lnTo>
                  <a:lnTo>
                    <a:pt x="1754" y="3581"/>
                  </a:lnTo>
                  <a:lnTo>
                    <a:pt x="1900" y="3581"/>
                  </a:lnTo>
                  <a:lnTo>
                    <a:pt x="1900" y="3581"/>
                  </a:lnTo>
                  <a:lnTo>
                    <a:pt x="2071" y="3581"/>
                  </a:lnTo>
                  <a:lnTo>
                    <a:pt x="2241" y="3629"/>
                  </a:lnTo>
                  <a:lnTo>
                    <a:pt x="2363" y="3678"/>
                  </a:lnTo>
                  <a:lnTo>
                    <a:pt x="2485" y="3751"/>
                  </a:lnTo>
                  <a:lnTo>
                    <a:pt x="2485" y="3751"/>
                  </a:lnTo>
                  <a:lnTo>
                    <a:pt x="2558" y="3824"/>
                  </a:lnTo>
                  <a:lnTo>
                    <a:pt x="2655" y="3897"/>
                  </a:lnTo>
                  <a:lnTo>
                    <a:pt x="2777" y="3946"/>
                  </a:lnTo>
                  <a:lnTo>
                    <a:pt x="2850" y="3946"/>
                  </a:lnTo>
                  <a:lnTo>
                    <a:pt x="2850" y="3946"/>
                  </a:lnTo>
                  <a:lnTo>
                    <a:pt x="3020" y="3970"/>
                  </a:lnTo>
                  <a:lnTo>
                    <a:pt x="3093" y="4019"/>
                  </a:lnTo>
                  <a:lnTo>
                    <a:pt x="3142" y="4043"/>
                  </a:lnTo>
                  <a:lnTo>
                    <a:pt x="3142" y="4043"/>
                  </a:lnTo>
                  <a:lnTo>
                    <a:pt x="3191" y="4068"/>
                  </a:lnTo>
                  <a:lnTo>
                    <a:pt x="3240" y="4092"/>
                  </a:lnTo>
                  <a:lnTo>
                    <a:pt x="3288" y="4068"/>
                  </a:lnTo>
                  <a:lnTo>
                    <a:pt x="3337" y="4043"/>
                  </a:lnTo>
                  <a:lnTo>
                    <a:pt x="3337" y="4043"/>
                  </a:lnTo>
                  <a:lnTo>
                    <a:pt x="3386" y="4019"/>
                  </a:lnTo>
                  <a:lnTo>
                    <a:pt x="3459" y="3970"/>
                  </a:lnTo>
                  <a:lnTo>
                    <a:pt x="3605" y="3946"/>
                  </a:lnTo>
                  <a:lnTo>
                    <a:pt x="3605" y="3946"/>
                  </a:lnTo>
                  <a:lnTo>
                    <a:pt x="3775" y="3970"/>
                  </a:lnTo>
                  <a:lnTo>
                    <a:pt x="3848" y="4019"/>
                  </a:lnTo>
                  <a:lnTo>
                    <a:pt x="3897" y="4043"/>
                  </a:lnTo>
                  <a:lnTo>
                    <a:pt x="3897" y="4043"/>
                  </a:lnTo>
                  <a:lnTo>
                    <a:pt x="3970" y="4092"/>
                  </a:lnTo>
                  <a:lnTo>
                    <a:pt x="4068" y="4116"/>
                  </a:lnTo>
                  <a:lnTo>
                    <a:pt x="4214" y="4141"/>
                  </a:lnTo>
                  <a:lnTo>
                    <a:pt x="4384" y="4141"/>
                  </a:lnTo>
                  <a:lnTo>
                    <a:pt x="4384" y="4141"/>
                  </a:lnTo>
                  <a:lnTo>
                    <a:pt x="4530" y="4141"/>
                  </a:lnTo>
                  <a:lnTo>
                    <a:pt x="4677" y="4116"/>
                  </a:lnTo>
                  <a:lnTo>
                    <a:pt x="4774" y="4092"/>
                  </a:lnTo>
                  <a:lnTo>
                    <a:pt x="4847" y="4043"/>
                  </a:lnTo>
                  <a:lnTo>
                    <a:pt x="4847" y="4043"/>
                  </a:lnTo>
                  <a:lnTo>
                    <a:pt x="4896" y="3995"/>
                  </a:lnTo>
                  <a:lnTo>
                    <a:pt x="4920" y="3921"/>
                  </a:lnTo>
                  <a:lnTo>
                    <a:pt x="4944" y="3751"/>
                  </a:lnTo>
                  <a:lnTo>
                    <a:pt x="4944" y="3751"/>
                  </a:lnTo>
                  <a:lnTo>
                    <a:pt x="4944" y="3727"/>
                  </a:lnTo>
                  <a:lnTo>
                    <a:pt x="4920" y="3678"/>
                  </a:lnTo>
                  <a:lnTo>
                    <a:pt x="4823" y="3629"/>
                  </a:lnTo>
                  <a:lnTo>
                    <a:pt x="4701" y="3581"/>
                  </a:lnTo>
                  <a:lnTo>
                    <a:pt x="4555" y="3581"/>
                  </a:lnTo>
                  <a:lnTo>
                    <a:pt x="4555" y="3581"/>
                  </a:lnTo>
                  <a:lnTo>
                    <a:pt x="4409" y="3556"/>
                  </a:lnTo>
                  <a:lnTo>
                    <a:pt x="4238" y="3507"/>
                  </a:lnTo>
                  <a:lnTo>
                    <a:pt x="4092" y="3459"/>
                  </a:lnTo>
                  <a:lnTo>
                    <a:pt x="3995" y="3386"/>
                  </a:lnTo>
                  <a:lnTo>
                    <a:pt x="3995" y="3386"/>
                  </a:lnTo>
                  <a:lnTo>
                    <a:pt x="3897" y="3313"/>
                  </a:lnTo>
                  <a:lnTo>
                    <a:pt x="3800" y="3240"/>
                  </a:lnTo>
                  <a:lnTo>
                    <a:pt x="3702" y="3215"/>
                  </a:lnTo>
                  <a:lnTo>
                    <a:pt x="3605" y="3191"/>
                  </a:lnTo>
                  <a:lnTo>
                    <a:pt x="3605" y="3191"/>
                  </a:lnTo>
                  <a:lnTo>
                    <a:pt x="3532" y="3166"/>
                  </a:lnTo>
                  <a:lnTo>
                    <a:pt x="3434" y="3142"/>
                  </a:lnTo>
                  <a:lnTo>
                    <a:pt x="3337" y="3069"/>
                  </a:lnTo>
                  <a:lnTo>
                    <a:pt x="3240" y="2996"/>
                  </a:lnTo>
                  <a:lnTo>
                    <a:pt x="3240" y="2996"/>
                  </a:lnTo>
                  <a:lnTo>
                    <a:pt x="3167" y="2923"/>
                  </a:lnTo>
                  <a:lnTo>
                    <a:pt x="3069" y="2899"/>
                  </a:lnTo>
                  <a:lnTo>
                    <a:pt x="2996" y="2874"/>
                  </a:lnTo>
                  <a:lnTo>
                    <a:pt x="2947" y="2899"/>
                  </a:lnTo>
                  <a:lnTo>
                    <a:pt x="2947" y="2899"/>
                  </a:lnTo>
                  <a:lnTo>
                    <a:pt x="2899" y="2923"/>
                  </a:lnTo>
                  <a:lnTo>
                    <a:pt x="2826" y="2923"/>
                  </a:lnTo>
                  <a:lnTo>
                    <a:pt x="2752" y="2874"/>
                  </a:lnTo>
                  <a:lnTo>
                    <a:pt x="2655" y="2801"/>
                  </a:lnTo>
                  <a:lnTo>
                    <a:pt x="2655" y="2801"/>
                  </a:lnTo>
                  <a:lnTo>
                    <a:pt x="2582" y="2752"/>
                  </a:lnTo>
                  <a:lnTo>
                    <a:pt x="2509" y="2704"/>
                  </a:lnTo>
                  <a:lnTo>
                    <a:pt x="2436" y="2704"/>
                  </a:lnTo>
                  <a:lnTo>
                    <a:pt x="2387" y="2704"/>
                  </a:lnTo>
                  <a:lnTo>
                    <a:pt x="2387" y="2704"/>
                  </a:lnTo>
                  <a:lnTo>
                    <a:pt x="2338" y="2752"/>
                  </a:lnTo>
                  <a:lnTo>
                    <a:pt x="2265" y="2777"/>
                  </a:lnTo>
                  <a:lnTo>
                    <a:pt x="2095" y="2801"/>
                  </a:lnTo>
                  <a:lnTo>
                    <a:pt x="2095" y="2801"/>
                  </a:lnTo>
                  <a:lnTo>
                    <a:pt x="1997" y="2850"/>
                  </a:lnTo>
                  <a:lnTo>
                    <a:pt x="1851" y="2923"/>
                  </a:lnTo>
                  <a:lnTo>
                    <a:pt x="1681" y="3045"/>
                  </a:lnTo>
                  <a:lnTo>
                    <a:pt x="1535" y="3191"/>
                  </a:lnTo>
                  <a:lnTo>
                    <a:pt x="1535" y="3191"/>
                  </a:lnTo>
                  <a:lnTo>
                    <a:pt x="1364" y="3337"/>
                  </a:lnTo>
                  <a:lnTo>
                    <a:pt x="1194" y="3459"/>
                  </a:lnTo>
                  <a:lnTo>
                    <a:pt x="1072" y="3532"/>
                  </a:lnTo>
                  <a:lnTo>
                    <a:pt x="950" y="3581"/>
                  </a:lnTo>
                  <a:lnTo>
                    <a:pt x="950" y="3581"/>
                  </a:lnTo>
                  <a:lnTo>
                    <a:pt x="804" y="3532"/>
                  </a:lnTo>
                  <a:lnTo>
                    <a:pt x="731" y="3507"/>
                  </a:lnTo>
                  <a:lnTo>
                    <a:pt x="682" y="3483"/>
                  </a:lnTo>
                  <a:lnTo>
                    <a:pt x="682" y="3483"/>
                  </a:lnTo>
                  <a:lnTo>
                    <a:pt x="634" y="3434"/>
                  </a:lnTo>
                  <a:lnTo>
                    <a:pt x="609" y="3361"/>
                  </a:lnTo>
                  <a:lnTo>
                    <a:pt x="585" y="3191"/>
                  </a:lnTo>
                  <a:lnTo>
                    <a:pt x="585" y="3191"/>
                  </a:lnTo>
                  <a:lnTo>
                    <a:pt x="609" y="3020"/>
                  </a:lnTo>
                  <a:lnTo>
                    <a:pt x="634" y="2947"/>
                  </a:lnTo>
                  <a:lnTo>
                    <a:pt x="682" y="2899"/>
                  </a:lnTo>
                  <a:lnTo>
                    <a:pt x="682" y="2899"/>
                  </a:lnTo>
                  <a:lnTo>
                    <a:pt x="731" y="2874"/>
                  </a:lnTo>
                  <a:lnTo>
                    <a:pt x="853" y="2850"/>
                  </a:lnTo>
                  <a:lnTo>
                    <a:pt x="999" y="2826"/>
                  </a:lnTo>
                  <a:lnTo>
                    <a:pt x="1145" y="2801"/>
                  </a:lnTo>
                  <a:lnTo>
                    <a:pt x="1145" y="2801"/>
                  </a:lnTo>
                  <a:lnTo>
                    <a:pt x="1291" y="2801"/>
                  </a:lnTo>
                  <a:lnTo>
                    <a:pt x="1413" y="2752"/>
                  </a:lnTo>
                  <a:lnTo>
                    <a:pt x="1486" y="2704"/>
                  </a:lnTo>
                  <a:lnTo>
                    <a:pt x="1510" y="2655"/>
                  </a:lnTo>
                  <a:lnTo>
                    <a:pt x="1535" y="2631"/>
                  </a:lnTo>
                  <a:lnTo>
                    <a:pt x="1535" y="2631"/>
                  </a:lnTo>
                  <a:lnTo>
                    <a:pt x="1486" y="2460"/>
                  </a:lnTo>
                  <a:lnTo>
                    <a:pt x="1462" y="2387"/>
                  </a:lnTo>
                  <a:lnTo>
                    <a:pt x="1437" y="2338"/>
                  </a:lnTo>
                  <a:lnTo>
                    <a:pt x="1437" y="2338"/>
                  </a:lnTo>
                  <a:lnTo>
                    <a:pt x="1389" y="2290"/>
                  </a:lnTo>
                  <a:lnTo>
                    <a:pt x="1389" y="2241"/>
                  </a:lnTo>
                  <a:lnTo>
                    <a:pt x="1389" y="2192"/>
                  </a:lnTo>
                  <a:lnTo>
                    <a:pt x="1437" y="2144"/>
                  </a:lnTo>
                  <a:lnTo>
                    <a:pt x="1437" y="2144"/>
                  </a:lnTo>
                  <a:lnTo>
                    <a:pt x="1486" y="2119"/>
                  </a:lnTo>
                  <a:lnTo>
                    <a:pt x="1559" y="2070"/>
                  </a:lnTo>
                  <a:lnTo>
                    <a:pt x="1705" y="2046"/>
                  </a:lnTo>
                  <a:lnTo>
                    <a:pt x="1705" y="2046"/>
                  </a:lnTo>
                  <a:lnTo>
                    <a:pt x="1803" y="2046"/>
                  </a:lnTo>
                  <a:lnTo>
                    <a:pt x="1900" y="1997"/>
                  </a:lnTo>
                  <a:lnTo>
                    <a:pt x="1997" y="1924"/>
                  </a:lnTo>
                  <a:lnTo>
                    <a:pt x="2095" y="1851"/>
                  </a:lnTo>
                  <a:lnTo>
                    <a:pt x="2095" y="1851"/>
                  </a:lnTo>
                  <a:lnTo>
                    <a:pt x="2168" y="1778"/>
                  </a:lnTo>
                  <a:lnTo>
                    <a:pt x="2241" y="1681"/>
                  </a:lnTo>
                  <a:lnTo>
                    <a:pt x="2265" y="1559"/>
                  </a:lnTo>
                  <a:lnTo>
                    <a:pt x="2290" y="1486"/>
                  </a:lnTo>
                  <a:lnTo>
                    <a:pt x="2290" y="1486"/>
                  </a:lnTo>
                  <a:lnTo>
                    <a:pt x="2265" y="1315"/>
                  </a:lnTo>
                  <a:lnTo>
                    <a:pt x="2217" y="1242"/>
                  </a:lnTo>
                  <a:lnTo>
                    <a:pt x="2192" y="1194"/>
                  </a:lnTo>
                  <a:lnTo>
                    <a:pt x="2192" y="1194"/>
                  </a:lnTo>
                  <a:lnTo>
                    <a:pt x="2192" y="1169"/>
                  </a:lnTo>
                  <a:lnTo>
                    <a:pt x="2192" y="1121"/>
                  </a:lnTo>
                  <a:lnTo>
                    <a:pt x="2265" y="999"/>
                  </a:lnTo>
                  <a:lnTo>
                    <a:pt x="2387" y="828"/>
                  </a:lnTo>
                  <a:lnTo>
                    <a:pt x="2582" y="634"/>
                  </a:lnTo>
                  <a:lnTo>
                    <a:pt x="2582" y="634"/>
                  </a:lnTo>
                  <a:lnTo>
                    <a:pt x="2679" y="536"/>
                  </a:lnTo>
                  <a:lnTo>
                    <a:pt x="2826" y="439"/>
                  </a:lnTo>
                  <a:lnTo>
                    <a:pt x="2972" y="366"/>
                  </a:lnTo>
                  <a:lnTo>
                    <a:pt x="3142" y="293"/>
                  </a:lnTo>
                  <a:lnTo>
                    <a:pt x="3483" y="195"/>
                  </a:lnTo>
                  <a:lnTo>
                    <a:pt x="3654" y="171"/>
                  </a:lnTo>
                  <a:lnTo>
                    <a:pt x="3800" y="146"/>
                  </a:lnTo>
                  <a:lnTo>
                    <a:pt x="3800" y="146"/>
                  </a:lnTo>
                  <a:lnTo>
                    <a:pt x="4116" y="171"/>
                  </a:lnTo>
                  <a:lnTo>
                    <a:pt x="4360" y="171"/>
                  </a:lnTo>
                  <a:lnTo>
                    <a:pt x="4555" y="220"/>
                  </a:lnTo>
                  <a:lnTo>
                    <a:pt x="4652" y="244"/>
                  </a:lnTo>
                  <a:lnTo>
                    <a:pt x="4652" y="244"/>
                  </a:lnTo>
                  <a:lnTo>
                    <a:pt x="4701" y="268"/>
                  </a:lnTo>
                  <a:lnTo>
                    <a:pt x="4750" y="293"/>
                  </a:lnTo>
                  <a:lnTo>
                    <a:pt x="4798" y="268"/>
                  </a:lnTo>
                  <a:lnTo>
                    <a:pt x="4847" y="244"/>
                  </a:lnTo>
                  <a:lnTo>
                    <a:pt x="4847" y="244"/>
                  </a:lnTo>
                  <a:lnTo>
                    <a:pt x="5018" y="195"/>
                  </a:lnTo>
                  <a:lnTo>
                    <a:pt x="5407" y="122"/>
                  </a:lnTo>
                  <a:lnTo>
                    <a:pt x="5821" y="25"/>
                  </a:lnTo>
                  <a:lnTo>
                    <a:pt x="6138"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1" name="Google Shape;391;p42"/>
          <p:cNvGrpSpPr/>
          <p:nvPr/>
        </p:nvGrpSpPr>
        <p:grpSpPr>
          <a:xfrm>
            <a:off x="7733651" y="3045016"/>
            <a:ext cx="308128" cy="254517"/>
            <a:chOff x="5268225" y="4341925"/>
            <a:chExt cx="468850" cy="387275"/>
          </a:xfrm>
        </p:grpSpPr>
        <p:sp>
          <p:nvSpPr>
            <p:cNvPr id="392" name="Google Shape;392;p42"/>
            <p:cNvSpPr/>
            <p:nvPr/>
          </p:nvSpPr>
          <p:spPr>
            <a:xfrm>
              <a:off x="5652425" y="4676800"/>
              <a:ext cx="65775" cy="52400"/>
            </a:xfrm>
            <a:custGeom>
              <a:avLst/>
              <a:gdLst/>
              <a:ahLst/>
              <a:cxnLst/>
              <a:rect l="l" t="t" r="r" b="b"/>
              <a:pathLst>
                <a:path w="2631" h="2096" fill="none" extrusionOk="0">
                  <a:moveTo>
                    <a:pt x="1" y="1"/>
                  </a:moveTo>
                  <a:lnTo>
                    <a:pt x="1" y="780"/>
                  </a:lnTo>
                  <a:lnTo>
                    <a:pt x="1" y="780"/>
                  </a:lnTo>
                  <a:lnTo>
                    <a:pt x="25" y="1048"/>
                  </a:lnTo>
                  <a:lnTo>
                    <a:pt x="122" y="1291"/>
                  </a:lnTo>
                  <a:lnTo>
                    <a:pt x="244" y="1511"/>
                  </a:lnTo>
                  <a:lnTo>
                    <a:pt x="390" y="1705"/>
                  </a:lnTo>
                  <a:lnTo>
                    <a:pt x="585" y="1852"/>
                  </a:lnTo>
                  <a:lnTo>
                    <a:pt x="804" y="1973"/>
                  </a:lnTo>
                  <a:lnTo>
                    <a:pt x="1048" y="2071"/>
                  </a:lnTo>
                  <a:lnTo>
                    <a:pt x="1316" y="2095"/>
                  </a:lnTo>
                  <a:lnTo>
                    <a:pt x="1316" y="2095"/>
                  </a:lnTo>
                  <a:lnTo>
                    <a:pt x="1584" y="2071"/>
                  </a:lnTo>
                  <a:lnTo>
                    <a:pt x="1827" y="1973"/>
                  </a:lnTo>
                  <a:lnTo>
                    <a:pt x="2046" y="1852"/>
                  </a:lnTo>
                  <a:lnTo>
                    <a:pt x="2241" y="1705"/>
                  </a:lnTo>
                  <a:lnTo>
                    <a:pt x="2412" y="1511"/>
                  </a:lnTo>
                  <a:lnTo>
                    <a:pt x="2533" y="1291"/>
                  </a:lnTo>
                  <a:lnTo>
                    <a:pt x="2607" y="1048"/>
                  </a:lnTo>
                  <a:lnTo>
                    <a:pt x="2631" y="780"/>
                  </a:lnTo>
                  <a:lnTo>
                    <a:pt x="263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42"/>
            <p:cNvSpPr/>
            <p:nvPr/>
          </p:nvSpPr>
          <p:spPr>
            <a:xfrm>
              <a:off x="5287100" y="4676800"/>
              <a:ext cx="65775" cy="52400"/>
            </a:xfrm>
            <a:custGeom>
              <a:avLst/>
              <a:gdLst/>
              <a:ahLst/>
              <a:cxnLst/>
              <a:rect l="l" t="t" r="r" b="b"/>
              <a:pathLst>
                <a:path w="2631" h="2096" fill="none" extrusionOk="0">
                  <a:moveTo>
                    <a:pt x="1" y="1"/>
                  </a:moveTo>
                  <a:lnTo>
                    <a:pt x="1" y="780"/>
                  </a:lnTo>
                  <a:lnTo>
                    <a:pt x="1" y="780"/>
                  </a:lnTo>
                  <a:lnTo>
                    <a:pt x="25" y="1048"/>
                  </a:lnTo>
                  <a:lnTo>
                    <a:pt x="98" y="1291"/>
                  </a:lnTo>
                  <a:lnTo>
                    <a:pt x="220" y="1511"/>
                  </a:lnTo>
                  <a:lnTo>
                    <a:pt x="390" y="1705"/>
                  </a:lnTo>
                  <a:lnTo>
                    <a:pt x="585" y="1852"/>
                  </a:lnTo>
                  <a:lnTo>
                    <a:pt x="804" y="1973"/>
                  </a:lnTo>
                  <a:lnTo>
                    <a:pt x="1048" y="2071"/>
                  </a:lnTo>
                  <a:lnTo>
                    <a:pt x="1316" y="2095"/>
                  </a:lnTo>
                  <a:lnTo>
                    <a:pt x="1316" y="2095"/>
                  </a:lnTo>
                  <a:lnTo>
                    <a:pt x="1584" y="2071"/>
                  </a:lnTo>
                  <a:lnTo>
                    <a:pt x="1827" y="1973"/>
                  </a:lnTo>
                  <a:lnTo>
                    <a:pt x="2046" y="1852"/>
                  </a:lnTo>
                  <a:lnTo>
                    <a:pt x="2241" y="1705"/>
                  </a:lnTo>
                  <a:lnTo>
                    <a:pt x="2387" y="1511"/>
                  </a:lnTo>
                  <a:lnTo>
                    <a:pt x="2509" y="1291"/>
                  </a:lnTo>
                  <a:lnTo>
                    <a:pt x="2607" y="1048"/>
                  </a:lnTo>
                  <a:lnTo>
                    <a:pt x="2631" y="780"/>
                  </a:lnTo>
                  <a:lnTo>
                    <a:pt x="263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42"/>
            <p:cNvSpPr/>
            <p:nvPr/>
          </p:nvSpPr>
          <p:spPr>
            <a:xfrm>
              <a:off x="5268225" y="4341925"/>
              <a:ext cx="468850" cy="333075"/>
            </a:xfrm>
            <a:custGeom>
              <a:avLst/>
              <a:gdLst/>
              <a:ahLst/>
              <a:cxnLst/>
              <a:rect l="l" t="t" r="r" b="b"/>
              <a:pathLst>
                <a:path w="18754" h="13323" fill="none" extrusionOk="0">
                  <a:moveTo>
                    <a:pt x="18754" y="5553"/>
                  </a:moveTo>
                  <a:lnTo>
                    <a:pt x="18754" y="5553"/>
                  </a:lnTo>
                  <a:lnTo>
                    <a:pt x="18730" y="5334"/>
                  </a:lnTo>
                  <a:lnTo>
                    <a:pt x="18681" y="5091"/>
                  </a:lnTo>
                  <a:lnTo>
                    <a:pt x="18583" y="4847"/>
                  </a:lnTo>
                  <a:lnTo>
                    <a:pt x="18462" y="4628"/>
                  </a:lnTo>
                  <a:lnTo>
                    <a:pt x="18291" y="4433"/>
                  </a:lnTo>
                  <a:lnTo>
                    <a:pt x="18121" y="4287"/>
                  </a:lnTo>
                  <a:lnTo>
                    <a:pt x="18023" y="4214"/>
                  </a:lnTo>
                  <a:lnTo>
                    <a:pt x="17926" y="4165"/>
                  </a:lnTo>
                  <a:lnTo>
                    <a:pt x="17828" y="4141"/>
                  </a:lnTo>
                  <a:lnTo>
                    <a:pt x="17731" y="4141"/>
                  </a:lnTo>
                  <a:lnTo>
                    <a:pt x="16489" y="4141"/>
                  </a:lnTo>
                  <a:lnTo>
                    <a:pt x="15588" y="1803"/>
                  </a:lnTo>
                  <a:lnTo>
                    <a:pt x="15588" y="1803"/>
                  </a:lnTo>
                  <a:lnTo>
                    <a:pt x="15490" y="1583"/>
                  </a:lnTo>
                  <a:lnTo>
                    <a:pt x="15344" y="1364"/>
                  </a:lnTo>
                  <a:lnTo>
                    <a:pt x="15174" y="1169"/>
                  </a:lnTo>
                  <a:lnTo>
                    <a:pt x="15003" y="975"/>
                  </a:lnTo>
                  <a:lnTo>
                    <a:pt x="14784" y="804"/>
                  </a:lnTo>
                  <a:lnTo>
                    <a:pt x="14565" y="658"/>
                  </a:lnTo>
                  <a:lnTo>
                    <a:pt x="14346" y="536"/>
                  </a:lnTo>
                  <a:lnTo>
                    <a:pt x="14102" y="439"/>
                  </a:lnTo>
                  <a:lnTo>
                    <a:pt x="14102" y="439"/>
                  </a:lnTo>
                  <a:lnTo>
                    <a:pt x="13810" y="390"/>
                  </a:lnTo>
                  <a:lnTo>
                    <a:pt x="13444" y="317"/>
                  </a:lnTo>
                  <a:lnTo>
                    <a:pt x="12933" y="220"/>
                  </a:lnTo>
                  <a:lnTo>
                    <a:pt x="12275" y="147"/>
                  </a:lnTo>
                  <a:lnTo>
                    <a:pt x="11472" y="73"/>
                  </a:lnTo>
                  <a:lnTo>
                    <a:pt x="10498" y="25"/>
                  </a:lnTo>
                  <a:lnTo>
                    <a:pt x="9377" y="0"/>
                  </a:lnTo>
                  <a:lnTo>
                    <a:pt x="9377" y="0"/>
                  </a:lnTo>
                  <a:lnTo>
                    <a:pt x="8257" y="25"/>
                  </a:lnTo>
                  <a:lnTo>
                    <a:pt x="7283" y="73"/>
                  </a:lnTo>
                  <a:lnTo>
                    <a:pt x="6479" y="147"/>
                  </a:lnTo>
                  <a:lnTo>
                    <a:pt x="5821" y="220"/>
                  </a:lnTo>
                  <a:lnTo>
                    <a:pt x="5310" y="317"/>
                  </a:lnTo>
                  <a:lnTo>
                    <a:pt x="4945" y="390"/>
                  </a:lnTo>
                  <a:lnTo>
                    <a:pt x="4652" y="439"/>
                  </a:lnTo>
                  <a:lnTo>
                    <a:pt x="4652" y="439"/>
                  </a:lnTo>
                  <a:lnTo>
                    <a:pt x="4409" y="536"/>
                  </a:lnTo>
                  <a:lnTo>
                    <a:pt x="4190" y="658"/>
                  </a:lnTo>
                  <a:lnTo>
                    <a:pt x="3970" y="804"/>
                  </a:lnTo>
                  <a:lnTo>
                    <a:pt x="3751" y="975"/>
                  </a:lnTo>
                  <a:lnTo>
                    <a:pt x="3581" y="1169"/>
                  </a:lnTo>
                  <a:lnTo>
                    <a:pt x="3410" y="1364"/>
                  </a:lnTo>
                  <a:lnTo>
                    <a:pt x="3264" y="1583"/>
                  </a:lnTo>
                  <a:lnTo>
                    <a:pt x="3167" y="1803"/>
                  </a:lnTo>
                  <a:lnTo>
                    <a:pt x="2266" y="4141"/>
                  </a:lnTo>
                  <a:lnTo>
                    <a:pt x="1023" y="4141"/>
                  </a:lnTo>
                  <a:lnTo>
                    <a:pt x="1023" y="4141"/>
                  </a:lnTo>
                  <a:lnTo>
                    <a:pt x="926" y="4141"/>
                  </a:lnTo>
                  <a:lnTo>
                    <a:pt x="829" y="4165"/>
                  </a:lnTo>
                  <a:lnTo>
                    <a:pt x="731" y="4214"/>
                  </a:lnTo>
                  <a:lnTo>
                    <a:pt x="634" y="4287"/>
                  </a:lnTo>
                  <a:lnTo>
                    <a:pt x="463" y="4433"/>
                  </a:lnTo>
                  <a:lnTo>
                    <a:pt x="293" y="4628"/>
                  </a:lnTo>
                  <a:lnTo>
                    <a:pt x="171" y="4847"/>
                  </a:lnTo>
                  <a:lnTo>
                    <a:pt x="74" y="5091"/>
                  </a:lnTo>
                  <a:lnTo>
                    <a:pt x="25" y="5334"/>
                  </a:lnTo>
                  <a:lnTo>
                    <a:pt x="1" y="5553"/>
                  </a:lnTo>
                  <a:lnTo>
                    <a:pt x="1" y="5553"/>
                  </a:lnTo>
                  <a:lnTo>
                    <a:pt x="25" y="5748"/>
                  </a:lnTo>
                  <a:lnTo>
                    <a:pt x="74" y="5894"/>
                  </a:lnTo>
                  <a:lnTo>
                    <a:pt x="171" y="6016"/>
                  </a:lnTo>
                  <a:lnTo>
                    <a:pt x="293" y="6089"/>
                  </a:lnTo>
                  <a:lnTo>
                    <a:pt x="463" y="6138"/>
                  </a:lnTo>
                  <a:lnTo>
                    <a:pt x="634" y="6187"/>
                  </a:lnTo>
                  <a:lnTo>
                    <a:pt x="1023" y="6187"/>
                  </a:lnTo>
                  <a:lnTo>
                    <a:pt x="1462" y="6187"/>
                  </a:lnTo>
                  <a:lnTo>
                    <a:pt x="1145" y="7015"/>
                  </a:lnTo>
                  <a:lnTo>
                    <a:pt x="1145" y="7015"/>
                  </a:lnTo>
                  <a:lnTo>
                    <a:pt x="999" y="7526"/>
                  </a:lnTo>
                  <a:lnTo>
                    <a:pt x="877" y="8086"/>
                  </a:lnTo>
                  <a:lnTo>
                    <a:pt x="780" y="8671"/>
                  </a:lnTo>
                  <a:lnTo>
                    <a:pt x="756" y="9207"/>
                  </a:lnTo>
                  <a:lnTo>
                    <a:pt x="756" y="13323"/>
                  </a:lnTo>
                  <a:lnTo>
                    <a:pt x="17999" y="13323"/>
                  </a:lnTo>
                  <a:lnTo>
                    <a:pt x="17999" y="9207"/>
                  </a:lnTo>
                  <a:lnTo>
                    <a:pt x="17999" y="9207"/>
                  </a:lnTo>
                  <a:lnTo>
                    <a:pt x="17975" y="8671"/>
                  </a:lnTo>
                  <a:lnTo>
                    <a:pt x="17877" y="8086"/>
                  </a:lnTo>
                  <a:lnTo>
                    <a:pt x="17755" y="7526"/>
                  </a:lnTo>
                  <a:lnTo>
                    <a:pt x="17609" y="7015"/>
                  </a:lnTo>
                  <a:lnTo>
                    <a:pt x="17293" y="6187"/>
                  </a:lnTo>
                  <a:lnTo>
                    <a:pt x="17731" y="6187"/>
                  </a:lnTo>
                  <a:lnTo>
                    <a:pt x="17731" y="6187"/>
                  </a:lnTo>
                  <a:lnTo>
                    <a:pt x="18121" y="6187"/>
                  </a:lnTo>
                  <a:lnTo>
                    <a:pt x="18291" y="6138"/>
                  </a:lnTo>
                  <a:lnTo>
                    <a:pt x="18462" y="6089"/>
                  </a:lnTo>
                  <a:lnTo>
                    <a:pt x="18583" y="6016"/>
                  </a:lnTo>
                  <a:lnTo>
                    <a:pt x="18681" y="5894"/>
                  </a:lnTo>
                  <a:lnTo>
                    <a:pt x="18730" y="5748"/>
                  </a:lnTo>
                  <a:lnTo>
                    <a:pt x="18754" y="5553"/>
                  </a:lnTo>
                  <a:lnTo>
                    <a:pt x="18754" y="555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42"/>
            <p:cNvSpPr/>
            <p:nvPr/>
          </p:nvSpPr>
          <p:spPr>
            <a:xfrm>
              <a:off x="5351025" y="4375400"/>
              <a:ext cx="303250" cy="149825"/>
            </a:xfrm>
            <a:custGeom>
              <a:avLst/>
              <a:gdLst/>
              <a:ahLst/>
              <a:cxnLst/>
              <a:rect l="l" t="t" r="r" b="b"/>
              <a:pathLst>
                <a:path w="12130" h="5993" fill="none" extrusionOk="0">
                  <a:moveTo>
                    <a:pt x="1" y="4628"/>
                  </a:moveTo>
                  <a:lnTo>
                    <a:pt x="1" y="4628"/>
                  </a:lnTo>
                  <a:lnTo>
                    <a:pt x="171" y="4019"/>
                  </a:lnTo>
                  <a:lnTo>
                    <a:pt x="585" y="2656"/>
                  </a:lnTo>
                  <a:lnTo>
                    <a:pt x="805" y="1925"/>
                  </a:lnTo>
                  <a:lnTo>
                    <a:pt x="1024" y="1292"/>
                  </a:lnTo>
                  <a:lnTo>
                    <a:pt x="1194" y="829"/>
                  </a:lnTo>
                  <a:lnTo>
                    <a:pt x="1267" y="707"/>
                  </a:lnTo>
                  <a:lnTo>
                    <a:pt x="1316" y="658"/>
                  </a:lnTo>
                  <a:lnTo>
                    <a:pt x="1316" y="658"/>
                  </a:lnTo>
                  <a:lnTo>
                    <a:pt x="1535" y="561"/>
                  </a:lnTo>
                  <a:lnTo>
                    <a:pt x="1852" y="464"/>
                  </a:lnTo>
                  <a:lnTo>
                    <a:pt x="2315" y="342"/>
                  </a:lnTo>
                  <a:lnTo>
                    <a:pt x="2948" y="220"/>
                  </a:lnTo>
                  <a:lnTo>
                    <a:pt x="3776" y="98"/>
                  </a:lnTo>
                  <a:lnTo>
                    <a:pt x="4799" y="25"/>
                  </a:lnTo>
                  <a:lnTo>
                    <a:pt x="5408" y="1"/>
                  </a:lnTo>
                  <a:lnTo>
                    <a:pt x="6065" y="1"/>
                  </a:lnTo>
                  <a:lnTo>
                    <a:pt x="6065" y="1"/>
                  </a:lnTo>
                  <a:lnTo>
                    <a:pt x="6723" y="1"/>
                  </a:lnTo>
                  <a:lnTo>
                    <a:pt x="7332" y="25"/>
                  </a:lnTo>
                  <a:lnTo>
                    <a:pt x="8355" y="98"/>
                  </a:lnTo>
                  <a:lnTo>
                    <a:pt x="9183" y="220"/>
                  </a:lnTo>
                  <a:lnTo>
                    <a:pt x="9816" y="342"/>
                  </a:lnTo>
                  <a:lnTo>
                    <a:pt x="10279" y="464"/>
                  </a:lnTo>
                  <a:lnTo>
                    <a:pt x="10595" y="561"/>
                  </a:lnTo>
                  <a:lnTo>
                    <a:pt x="10814" y="658"/>
                  </a:lnTo>
                  <a:lnTo>
                    <a:pt x="10814" y="658"/>
                  </a:lnTo>
                  <a:lnTo>
                    <a:pt x="10863" y="707"/>
                  </a:lnTo>
                  <a:lnTo>
                    <a:pt x="10936" y="829"/>
                  </a:lnTo>
                  <a:lnTo>
                    <a:pt x="11107" y="1292"/>
                  </a:lnTo>
                  <a:lnTo>
                    <a:pt x="11326" y="1925"/>
                  </a:lnTo>
                  <a:lnTo>
                    <a:pt x="11545" y="2656"/>
                  </a:lnTo>
                  <a:lnTo>
                    <a:pt x="11959" y="4019"/>
                  </a:lnTo>
                  <a:lnTo>
                    <a:pt x="12130" y="4628"/>
                  </a:lnTo>
                  <a:lnTo>
                    <a:pt x="12130" y="4628"/>
                  </a:lnTo>
                  <a:lnTo>
                    <a:pt x="12105" y="4677"/>
                  </a:lnTo>
                  <a:lnTo>
                    <a:pt x="12057" y="4750"/>
                  </a:lnTo>
                  <a:lnTo>
                    <a:pt x="11959" y="4823"/>
                  </a:lnTo>
                  <a:lnTo>
                    <a:pt x="11813" y="4921"/>
                  </a:lnTo>
                  <a:lnTo>
                    <a:pt x="11618" y="5042"/>
                  </a:lnTo>
                  <a:lnTo>
                    <a:pt x="11375" y="5164"/>
                  </a:lnTo>
                  <a:lnTo>
                    <a:pt x="11058" y="5262"/>
                  </a:lnTo>
                  <a:lnTo>
                    <a:pt x="10717" y="5383"/>
                  </a:lnTo>
                  <a:lnTo>
                    <a:pt x="10327" y="5505"/>
                  </a:lnTo>
                  <a:lnTo>
                    <a:pt x="9865" y="5627"/>
                  </a:lnTo>
                  <a:lnTo>
                    <a:pt x="9377" y="5724"/>
                  </a:lnTo>
                  <a:lnTo>
                    <a:pt x="8817" y="5822"/>
                  </a:lnTo>
                  <a:lnTo>
                    <a:pt x="8208" y="5895"/>
                  </a:lnTo>
                  <a:lnTo>
                    <a:pt x="7551" y="5944"/>
                  </a:lnTo>
                  <a:lnTo>
                    <a:pt x="6845" y="5992"/>
                  </a:lnTo>
                  <a:lnTo>
                    <a:pt x="6065" y="5992"/>
                  </a:lnTo>
                  <a:lnTo>
                    <a:pt x="6065" y="5992"/>
                  </a:lnTo>
                  <a:lnTo>
                    <a:pt x="5286" y="5992"/>
                  </a:lnTo>
                  <a:lnTo>
                    <a:pt x="4580" y="5944"/>
                  </a:lnTo>
                  <a:lnTo>
                    <a:pt x="3922" y="5895"/>
                  </a:lnTo>
                  <a:lnTo>
                    <a:pt x="3313" y="5822"/>
                  </a:lnTo>
                  <a:lnTo>
                    <a:pt x="2753" y="5724"/>
                  </a:lnTo>
                  <a:lnTo>
                    <a:pt x="2266" y="5627"/>
                  </a:lnTo>
                  <a:lnTo>
                    <a:pt x="1803" y="5505"/>
                  </a:lnTo>
                  <a:lnTo>
                    <a:pt x="1413" y="5383"/>
                  </a:lnTo>
                  <a:lnTo>
                    <a:pt x="1072" y="5262"/>
                  </a:lnTo>
                  <a:lnTo>
                    <a:pt x="756" y="5164"/>
                  </a:lnTo>
                  <a:lnTo>
                    <a:pt x="512" y="5042"/>
                  </a:lnTo>
                  <a:lnTo>
                    <a:pt x="317" y="4921"/>
                  </a:lnTo>
                  <a:lnTo>
                    <a:pt x="171" y="4823"/>
                  </a:lnTo>
                  <a:lnTo>
                    <a:pt x="74" y="4750"/>
                  </a:lnTo>
                  <a:lnTo>
                    <a:pt x="25" y="4677"/>
                  </a:lnTo>
                  <a:lnTo>
                    <a:pt x="1" y="4628"/>
                  </a:lnTo>
                  <a:lnTo>
                    <a:pt x="1" y="4628"/>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42"/>
            <p:cNvSpPr/>
            <p:nvPr/>
          </p:nvSpPr>
          <p:spPr>
            <a:xfrm>
              <a:off x="5326675" y="4569025"/>
              <a:ext cx="81000" cy="65175"/>
            </a:xfrm>
            <a:custGeom>
              <a:avLst/>
              <a:gdLst/>
              <a:ahLst/>
              <a:cxnLst/>
              <a:rect l="l" t="t" r="r" b="b"/>
              <a:pathLst>
                <a:path w="3240" h="2607" fill="none" extrusionOk="0">
                  <a:moveTo>
                    <a:pt x="1632" y="2607"/>
                  </a:moveTo>
                  <a:lnTo>
                    <a:pt x="1632" y="2607"/>
                  </a:lnTo>
                  <a:lnTo>
                    <a:pt x="1291" y="2582"/>
                  </a:lnTo>
                  <a:lnTo>
                    <a:pt x="999" y="2509"/>
                  </a:lnTo>
                  <a:lnTo>
                    <a:pt x="731" y="2388"/>
                  </a:lnTo>
                  <a:lnTo>
                    <a:pt x="488" y="2217"/>
                  </a:lnTo>
                  <a:lnTo>
                    <a:pt x="293" y="2047"/>
                  </a:lnTo>
                  <a:lnTo>
                    <a:pt x="122" y="1803"/>
                  </a:lnTo>
                  <a:lnTo>
                    <a:pt x="74" y="1706"/>
                  </a:lnTo>
                  <a:lnTo>
                    <a:pt x="49" y="1559"/>
                  </a:lnTo>
                  <a:lnTo>
                    <a:pt x="25" y="1438"/>
                  </a:lnTo>
                  <a:lnTo>
                    <a:pt x="1" y="1316"/>
                  </a:lnTo>
                  <a:lnTo>
                    <a:pt x="1" y="1316"/>
                  </a:lnTo>
                  <a:lnTo>
                    <a:pt x="25" y="1170"/>
                  </a:lnTo>
                  <a:lnTo>
                    <a:pt x="49" y="1048"/>
                  </a:lnTo>
                  <a:lnTo>
                    <a:pt x="74" y="926"/>
                  </a:lnTo>
                  <a:lnTo>
                    <a:pt x="122" y="804"/>
                  </a:lnTo>
                  <a:lnTo>
                    <a:pt x="293" y="585"/>
                  </a:lnTo>
                  <a:lnTo>
                    <a:pt x="488" y="390"/>
                  </a:lnTo>
                  <a:lnTo>
                    <a:pt x="731" y="220"/>
                  </a:lnTo>
                  <a:lnTo>
                    <a:pt x="999" y="98"/>
                  </a:lnTo>
                  <a:lnTo>
                    <a:pt x="1291" y="25"/>
                  </a:lnTo>
                  <a:lnTo>
                    <a:pt x="1632" y="1"/>
                  </a:lnTo>
                  <a:lnTo>
                    <a:pt x="1632" y="1"/>
                  </a:lnTo>
                  <a:lnTo>
                    <a:pt x="1803" y="1"/>
                  </a:lnTo>
                  <a:lnTo>
                    <a:pt x="1949" y="49"/>
                  </a:lnTo>
                  <a:lnTo>
                    <a:pt x="2120" y="98"/>
                  </a:lnTo>
                  <a:lnTo>
                    <a:pt x="2266" y="171"/>
                  </a:lnTo>
                  <a:lnTo>
                    <a:pt x="2412" y="269"/>
                  </a:lnTo>
                  <a:lnTo>
                    <a:pt x="2534" y="390"/>
                  </a:lnTo>
                  <a:lnTo>
                    <a:pt x="2777" y="634"/>
                  </a:lnTo>
                  <a:lnTo>
                    <a:pt x="2972" y="926"/>
                  </a:lnTo>
                  <a:lnTo>
                    <a:pt x="3118" y="1219"/>
                  </a:lnTo>
                  <a:lnTo>
                    <a:pt x="3215" y="1535"/>
                  </a:lnTo>
                  <a:lnTo>
                    <a:pt x="3240" y="1681"/>
                  </a:lnTo>
                  <a:lnTo>
                    <a:pt x="3240" y="1803"/>
                  </a:lnTo>
                  <a:lnTo>
                    <a:pt x="3240" y="1803"/>
                  </a:lnTo>
                  <a:lnTo>
                    <a:pt x="3240" y="1949"/>
                  </a:lnTo>
                  <a:lnTo>
                    <a:pt x="3215" y="2047"/>
                  </a:lnTo>
                  <a:lnTo>
                    <a:pt x="3167" y="2144"/>
                  </a:lnTo>
                  <a:lnTo>
                    <a:pt x="3118" y="2241"/>
                  </a:lnTo>
                  <a:lnTo>
                    <a:pt x="3045" y="2314"/>
                  </a:lnTo>
                  <a:lnTo>
                    <a:pt x="2972" y="2388"/>
                  </a:lnTo>
                  <a:lnTo>
                    <a:pt x="2777" y="2485"/>
                  </a:lnTo>
                  <a:lnTo>
                    <a:pt x="2534" y="2558"/>
                  </a:lnTo>
                  <a:lnTo>
                    <a:pt x="2266" y="2582"/>
                  </a:lnTo>
                  <a:lnTo>
                    <a:pt x="1949" y="2607"/>
                  </a:lnTo>
                  <a:lnTo>
                    <a:pt x="1632" y="2607"/>
                  </a:lnTo>
                  <a:lnTo>
                    <a:pt x="1632" y="2607"/>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42"/>
            <p:cNvSpPr/>
            <p:nvPr/>
          </p:nvSpPr>
          <p:spPr>
            <a:xfrm>
              <a:off x="5447225" y="4615925"/>
              <a:ext cx="110850" cy="25"/>
            </a:xfrm>
            <a:custGeom>
              <a:avLst/>
              <a:gdLst/>
              <a:ahLst/>
              <a:cxnLst/>
              <a:rect l="l" t="t" r="r" b="b"/>
              <a:pathLst>
                <a:path w="4434" h="1" fill="none" extrusionOk="0">
                  <a:moveTo>
                    <a:pt x="1" y="0"/>
                  </a:moveTo>
                  <a:lnTo>
                    <a:pt x="4434"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42"/>
            <p:cNvSpPr/>
            <p:nvPr/>
          </p:nvSpPr>
          <p:spPr>
            <a:xfrm>
              <a:off x="5439925" y="4589125"/>
              <a:ext cx="125450" cy="25"/>
            </a:xfrm>
            <a:custGeom>
              <a:avLst/>
              <a:gdLst/>
              <a:ahLst/>
              <a:cxnLst/>
              <a:rect l="l" t="t" r="r" b="b"/>
              <a:pathLst>
                <a:path w="5018" h="1" fill="none" extrusionOk="0">
                  <a:moveTo>
                    <a:pt x="1" y="0"/>
                  </a:moveTo>
                  <a:lnTo>
                    <a:pt x="5018"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42"/>
            <p:cNvSpPr/>
            <p:nvPr/>
          </p:nvSpPr>
          <p:spPr>
            <a:xfrm>
              <a:off x="5597625" y="4569025"/>
              <a:ext cx="81000" cy="65175"/>
            </a:xfrm>
            <a:custGeom>
              <a:avLst/>
              <a:gdLst/>
              <a:ahLst/>
              <a:cxnLst/>
              <a:rect l="l" t="t" r="r" b="b"/>
              <a:pathLst>
                <a:path w="3240" h="2607" fill="none" extrusionOk="0">
                  <a:moveTo>
                    <a:pt x="1608" y="2607"/>
                  </a:moveTo>
                  <a:lnTo>
                    <a:pt x="1608" y="2607"/>
                  </a:lnTo>
                  <a:lnTo>
                    <a:pt x="1291" y="2607"/>
                  </a:lnTo>
                  <a:lnTo>
                    <a:pt x="975" y="2582"/>
                  </a:lnTo>
                  <a:lnTo>
                    <a:pt x="707" y="2558"/>
                  </a:lnTo>
                  <a:lnTo>
                    <a:pt x="463" y="2485"/>
                  </a:lnTo>
                  <a:lnTo>
                    <a:pt x="268" y="2388"/>
                  </a:lnTo>
                  <a:lnTo>
                    <a:pt x="195" y="2314"/>
                  </a:lnTo>
                  <a:lnTo>
                    <a:pt x="122" y="2241"/>
                  </a:lnTo>
                  <a:lnTo>
                    <a:pt x="74" y="2144"/>
                  </a:lnTo>
                  <a:lnTo>
                    <a:pt x="25" y="2047"/>
                  </a:lnTo>
                  <a:lnTo>
                    <a:pt x="1" y="1949"/>
                  </a:lnTo>
                  <a:lnTo>
                    <a:pt x="1" y="1803"/>
                  </a:lnTo>
                  <a:lnTo>
                    <a:pt x="1" y="1803"/>
                  </a:lnTo>
                  <a:lnTo>
                    <a:pt x="1" y="1681"/>
                  </a:lnTo>
                  <a:lnTo>
                    <a:pt x="25" y="1535"/>
                  </a:lnTo>
                  <a:lnTo>
                    <a:pt x="122" y="1219"/>
                  </a:lnTo>
                  <a:lnTo>
                    <a:pt x="268" y="926"/>
                  </a:lnTo>
                  <a:lnTo>
                    <a:pt x="463" y="634"/>
                  </a:lnTo>
                  <a:lnTo>
                    <a:pt x="707" y="390"/>
                  </a:lnTo>
                  <a:lnTo>
                    <a:pt x="829" y="269"/>
                  </a:lnTo>
                  <a:lnTo>
                    <a:pt x="975" y="171"/>
                  </a:lnTo>
                  <a:lnTo>
                    <a:pt x="1121" y="98"/>
                  </a:lnTo>
                  <a:lnTo>
                    <a:pt x="1291" y="49"/>
                  </a:lnTo>
                  <a:lnTo>
                    <a:pt x="1438" y="1"/>
                  </a:lnTo>
                  <a:lnTo>
                    <a:pt x="1608" y="1"/>
                  </a:lnTo>
                  <a:lnTo>
                    <a:pt x="1608" y="1"/>
                  </a:lnTo>
                  <a:lnTo>
                    <a:pt x="1949" y="25"/>
                  </a:lnTo>
                  <a:lnTo>
                    <a:pt x="2241" y="98"/>
                  </a:lnTo>
                  <a:lnTo>
                    <a:pt x="2509" y="220"/>
                  </a:lnTo>
                  <a:lnTo>
                    <a:pt x="2753" y="390"/>
                  </a:lnTo>
                  <a:lnTo>
                    <a:pt x="2948" y="585"/>
                  </a:lnTo>
                  <a:lnTo>
                    <a:pt x="3118" y="804"/>
                  </a:lnTo>
                  <a:lnTo>
                    <a:pt x="3167" y="926"/>
                  </a:lnTo>
                  <a:lnTo>
                    <a:pt x="3191" y="1048"/>
                  </a:lnTo>
                  <a:lnTo>
                    <a:pt x="3215" y="1170"/>
                  </a:lnTo>
                  <a:lnTo>
                    <a:pt x="3240" y="1316"/>
                  </a:lnTo>
                  <a:lnTo>
                    <a:pt x="3240" y="1316"/>
                  </a:lnTo>
                  <a:lnTo>
                    <a:pt x="3215" y="1438"/>
                  </a:lnTo>
                  <a:lnTo>
                    <a:pt x="3191" y="1559"/>
                  </a:lnTo>
                  <a:lnTo>
                    <a:pt x="3167" y="1706"/>
                  </a:lnTo>
                  <a:lnTo>
                    <a:pt x="3118" y="1803"/>
                  </a:lnTo>
                  <a:lnTo>
                    <a:pt x="2948" y="2047"/>
                  </a:lnTo>
                  <a:lnTo>
                    <a:pt x="2753" y="2217"/>
                  </a:lnTo>
                  <a:lnTo>
                    <a:pt x="2509" y="2388"/>
                  </a:lnTo>
                  <a:lnTo>
                    <a:pt x="2241" y="2509"/>
                  </a:lnTo>
                  <a:lnTo>
                    <a:pt x="1949" y="2582"/>
                  </a:lnTo>
                  <a:lnTo>
                    <a:pt x="1608" y="2607"/>
                  </a:lnTo>
                  <a:lnTo>
                    <a:pt x="1608" y="2607"/>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 name="Google Shape;400;p42"/>
          <p:cNvGrpSpPr/>
          <p:nvPr/>
        </p:nvGrpSpPr>
        <p:grpSpPr>
          <a:xfrm>
            <a:off x="5527892" y="2937255"/>
            <a:ext cx="353754" cy="339345"/>
            <a:chOff x="5233525" y="4954450"/>
            <a:chExt cx="538275" cy="516350"/>
          </a:xfrm>
        </p:grpSpPr>
        <p:sp>
          <p:nvSpPr>
            <p:cNvPr id="401" name="Google Shape;401;p42"/>
            <p:cNvSpPr/>
            <p:nvPr/>
          </p:nvSpPr>
          <p:spPr>
            <a:xfrm>
              <a:off x="5637825" y="4954450"/>
              <a:ext cx="89525" cy="89525"/>
            </a:xfrm>
            <a:custGeom>
              <a:avLst/>
              <a:gdLst/>
              <a:ahLst/>
              <a:cxnLst/>
              <a:rect l="l" t="t" r="r" b="b"/>
              <a:pathLst>
                <a:path w="3581" h="3581" fill="none" extrusionOk="0">
                  <a:moveTo>
                    <a:pt x="1023" y="3410"/>
                  </a:moveTo>
                  <a:lnTo>
                    <a:pt x="1023" y="3410"/>
                  </a:lnTo>
                  <a:lnTo>
                    <a:pt x="1193" y="3483"/>
                  </a:lnTo>
                  <a:lnTo>
                    <a:pt x="1388" y="3532"/>
                  </a:lnTo>
                  <a:lnTo>
                    <a:pt x="1583" y="3556"/>
                  </a:lnTo>
                  <a:lnTo>
                    <a:pt x="1778" y="3581"/>
                  </a:lnTo>
                  <a:lnTo>
                    <a:pt x="1778" y="3581"/>
                  </a:lnTo>
                  <a:lnTo>
                    <a:pt x="1973" y="3556"/>
                  </a:lnTo>
                  <a:lnTo>
                    <a:pt x="2143" y="3532"/>
                  </a:lnTo>
                  <a:lnTo>
                    <a:pt x="2314" y="3508"/>
                  </a:lnTo>
                  <a:lnTo>
                    <a:pt x="2484" y="3435"/>
                  </a:lnTo>
                  <a:lnTo>
                    <a:pt x="2630" y="3361"/>
                  </a:lnTo>
                  <a:lnTo>
                    <a:pt x="2776" y="3264"/>
                  </a:lnTo>
                  <a:lnTo>
                    <a:pt x="2923" y="3167"/>
                  </a:lnTo>
                  <a:lnTo>
                    <a:pt x="3044" y="3045"/>
                  </a:lnTo>
                  <a:lnTo>
                    <a:pt x="3166" y="2923"/>
                  </a:lnTo>
                  <a:lnTo>
                    <a:pt x="3264" y="2801"/>
                  </a:lnTo>
                  <a:lnTo>
                    <a:pt x="3361" y="2631"/>
                  </a:lnTo>
                  <a:lnTo>
                    <a:pt x="3434" y="2485"/>
                  </a:lnTo>
                  <a:lnTo>
                    <a:pt x="3483" y="2314"/>
                  </a:lnTo>
                  <a:lnTo>
                    <a:pt x="3531" y="2144"/>
                  </a:lnTo>
                  <a:lnTo>
                    <a:pt x="3556" y="1973"/>
                  </a:lnTo>
                  <a:lnTo>
                    <a:pt x="3580" y="1803"/>
                  </a:lnTo>
                  <a:lnTo>
                    <a:pt x="3580" y="1803"/>
                  </a:lnTo>
                  <a:lnTo>
                    <a:pt x="3556" y="1608"/>
                  </a:lnTo>
                  <a:lnTo>
                    <a:pt x="3531" y="1437"/>
                  </a:lnTo>
                  <a:lnTo>
                    <a:pt x="3483" y="1267"/>
                  </a:lnTo>
                  <a:lnTo>
                    <a:pt x="3434" y="1096"/>
                  </a:lnTo>
                  <a:lnTo>
                    <a:pt x="3361" y="950"/>
                  </a:lnTo>
                  <a:lnTo>
                    <a:pt x="3264" y="804"/>
                  </a:lnTo>
                  <a:lnTo>
                    <a:pt x="3166" y="658"/>
                  </a:lnTo>
                  <a:lnTo>
                    <a:pt x="3044" y="536"/>
                  </a:lnTo>
                  <a:lnTo>
                    <a:pt x="2923" y="414"/>
                  </a:lnTo>
                  <a:lnTo>
                    <a:pt x="2776" y="317"/>
                  </a:lnTo>
                  <a:lnTo>
                    <a:pt x="2630" y="220"/>
                  </a:lnTo>
                  <a:lnTo>
                    <a:pt x="2484" y="147"/>
                  </a:lnTo>
                  <a:lnTo>
                    <a:pt x="2314" y="98"/>
                  </a:lnTo>
                  <a:lnTo>
                    <a:pt x="2143" y="49"/>
                  </a:lnTo>
                  <a:lnTo>
                    <a:pt x="1973" y="25"/>
                  </a:lnTo>
                  <a:lnTo>
                    <a:pt x="1778" y="0"/>
                  </a:lnTo>
                  <a:lnTo>
                    <a:pt x="1778" y="0"/>
                  </a:lnTo>
                  <a:lnTo>
                    <a:pt x="1607" y="25"/>
                  </a:lnTo>
                  <a:lnTo>
                    <a:pt x="1437" y="49"/>
                  </a:lnTo>
                  <a:lnTo>
                    <a:pt x="1266" y="98"/>
                  </a:lnTo>
                  <a:lnTo>
                    <a:pt x="1096" y="147"/>
                  </a:lnTo>
                  <a:lnTo>
                    <a:pt x="925" y="220"/>
                  </a:lnTo>
                  <a:lnTo>
                    <a:pt x="779" y="317"/>
                  </a:lnTo>
                  <a:lnTo>
                    <a:pt x="658" y="414"/>
                  </a:lnTo>
                  <a:lnTo>
                    <a:pt x="536" y="536"/>
                  </a:lnTo>
                  <a:lnTo>
                    <a:pt x="414" y="658"/>
                  </a:lnTo>
                  <a:lnTo>
                    <a:pt x="317" y="804"/>
                  </a:lnTo>
                  <a:lnTo>
                    <a:pt x="219" y="950"/>
                  </a:lnTo>
                  <a:lnTo>
                    <a:pt x="146" y="1096"/>
                  </a:lnTo>
                  <a:lnTo>
                    <a:pt x="73" y="1267"/>
                  </a:lnTo>
                  <a:lnTo>
                    <a:pt x="49" y="1437"/>
                  </a:lnTo>
                  <a:lnTo>
                    <a:pt x="24" y="1608"/>
                  </a:lnTo>
                  <a:lnTo>
                    <a:pt x="0" y="1803"/>
                  </a:lnTo>
                  <a:lnTo>
                    <a:pt x="0" y="1803"/>
                  </a:lnTo>
                  <a:lnTo>
                    <a:pt x="24" y="2071"/>
                  </a:lnTo>
                  <a:lnTo>
                    <a:pt x="97" y="2339"/>
                  </a:lnTo>
                  <a:lnTo>
                    <a:pt x="195" y="2582"/>
                  </a:lnTo>
                  <a:lnTo>
                    <a:pt x="317" y="280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42"/>
            <p:cNvSpPr/>
            <p:nvPr/>
          </p:nvSpPr>
          <p:spPr>
            <a:xfrm>
              <a:off x="5323025" y="4980625"/>
              <a:ext cx="88925" cy="88925"/>
            </a:xfrm>
            <a:custGeom>
              <a:avLst/>
              <a:gdLst/>
              <a:ahLst/>
              <a:cxnLst/>
              <a:rect l="l" t="t" r="r" b="b"/>
              <a:pathLst>
                <a:path w="3557" h="3557" fill="none" extrusionOk="0">
                  <a:moveTo>
                    <a:pt x="3191" y="2850"/>
                  </a:moveTo>
                  <a:lnTo>
                    <a:pt x="3191" y="2850"/>
                  </a:lnTo>
                  <a:lnTo>
                    <a:pt x="3313" y="2680"/>
                  </a:lnTo>
                  <a:lnTo>
                    <a:pt x="3410" y="2509"/>
                  </a:lnTo>
                  <a:lnTo>
                    <a:pt x="3483" y="2314"/>
                  </a:lnTo>
                  <a:lnTo>
                    <a:pt x="3532" y="2095"/>
                  </a:lnTo>
                  <a:lnTo>
                    <a:pt x="3532" y="2095"/>
                  </a:lnTo>
                  <a:lnTo>
                    <a:pt x="3556" y="1925"/>
                  </a:lnTo>
                  <a:lnTo>
                    <a:pt x="3556" y="1730"/>
                  </a:lnTo>
                  <a:lnTo>
                    <a:pt x="3556" y="1559"/>
                  </a:lnTo>
                  <a:lnTo>
                    <a:pt x="3508" y="1389"/>
                  </a:lnTo>
                  <a:lnTo>
                    <a:pt x="3459" y="1218"/>
                  </a:lnTo>
                  <a:lnTo>
                    <a:pt x="3410" y="1072"/>
                  </a:lnTo>
                  <a:lnTo>
                    <a:pt x="3337" y="902"/>
                  </a:lnTo>
                  <a:lnTo>
                    <a:pt x="3240" y="756"/>
                  </a:lnTo>
                  <a:lnTo>
                    <a:pt x="3142" y="634"/>
                  </a:lnTo>
                  <a:lnTo>
                    <a:pt x="3021" y="512"/>
                  </a:lnTo>
                  <a:lnTo>
                    <a:pt x="2899" y="390"/>
                  </a:lnTo>
                  <a:lnTo>
                    <a:pt x="2753" y="293"/>
                  </a:lnTo>
                  <a:lnTo>
                    <a:pt x="2606" y="196"/>
                  </a:lnTo>
                  <a:lnTo>
                    <a:pt x="2436" y="122"/>
                  </a:lnTo>
                  <a:lnTo>
                    <a:pt x="2266" y="74"/>
                  </a:lnTo>
                  <a:lnTo>
                    <a:pt x="2095" y="25"/>
                  </a:lnTo>
                  <a:lnTo>
                    <a:pt x="2095" y="25"/>
                  </a:lnTo>
                  <a:lnTo>
                    <a:pt x="1925" y="1"/>
                  </a:lnTo>
                  <a:lnTo>
                    <a:pt x="1730" y="1"/>
                  </a:lnTo>
                  <a:lnTo>
                    <a:pt x="1559" y="1"/>
                  </a:lnTo>
                  <a:lnTo>
                    <a:pt x="1389" y="25"/>
                  </a:lnTo>
                  <a:lnTo>
                    <a:pt x="1218" y="74"/>
                  </a:lnTo>
                  <a:lnTo>
                    <a:pt x="1072" y="147"/>
                  </a:lnTo>
                  <a:lnTo>
                    <a:pt x="902" y="220"/>
                  </a:lnTo>
                  <a:lnTo>
                    <a:pt x="756" y="317"/>
                  </a:lnTo>
                  <a:lnTo>
                    <a:pt x="634" y="415"/>
                  </a:lnTo>
                  <a:lnTo>
                    <a:pt x="512" y="537"/>
                  </a:lnTo>
                  <a:lnTo>
                    <a:pt x="390" y="658"/>
                  </a:lnTo>
                  <a:lnTo>
                    <a:pt x="293" y="804"/>
                  </a:lnTo>
                  <a:lnTo>
                    <a:pt x="195" y="951"/>
                  </a:lnTo>
                  <a:lnTo>
                    <a:pt x="122" y="1097"/>
                  </a:lnTo>
                  <a:lnTo>
                    <a:pt x="74" y="1267"/>
                  </a:lnTo>
                  <a:lnTo>
                    <a:pt x="25" y="1462"/>
                  </a:lnTo>
                  <a:lnTo>
                    <a:pt x="25" y="1462"/>
                  </a:lnTo>
                  <a:lnTo>
                    <a:pt x="1" y="1633"/>
                  </a:lnTo>
                  <a:lnTo>
                    <a:pt x="1" y="1803"/>
                  </a:lnTo>
                  <a:lnTo>
                    <a:pt x="1" y="1998"/>
                  </a:lnTo>
                  <a:lnTo>
                    <a:pt x="25" y="2168"/>
                  </a:lnTo>
                  <a:lnTo>
                    <a:pt x="74" y="2339"/>
                  </a:lnTo>
                  <a:lnTo>
                    <a:pt x="147" y="2485"/>
                  </a:lnTo>
                  <a:lnTo>
                    <a:pt x="220" y="2655"/>
                  </a:lnTo>
                  <a:lnTo>
                    <a:pt x="317" y="2777"/>
                  </a:lnTo>
                  <a:lnTo>
                    <a:pt x="415" y="2923"/>
                  </a:lnTo>
                  <a:lnTo>
                    <a:pt x="536" y="3045"/>
                  </a:lnTo>
                  <a:lnTo>
                    <a:pt x="658" y="3167"/>
                  </a:lnTo>
                  <a:lnTo>
                    <a:pt x="804" y="3264"/>
                  </a:lnTo>
                  <a:lnTo>
                    <a:pt x="950" y="3362"/>
                  </a:lnTo>
                  <a:lnTo>
                    <a:pt x="1096" y="3435"/>
                  </a:lnTo>
                  <a:lnTo>
                    <a:pt x="1267" y="3483"/>
                  </a:lnTo>
                  <a:lnTo>
                    <a:pt x="1462" y="3532"/>
                  </a:lnTo>
                  <a:lnTo>
                    <a:pt x="1462" y="3532"/>
                  </a:lnTo>
                  <a:lnTo>
                    <a:pt x="1705" y="3557"/>
                  </a:lnTo>
                  <a:lnTo>
                    <a:pt x="1973" y="3557"/>
                  </a:lnTo>
                  <a:lnTo>
                    <a:pt x="2217" y="3508"/>
                  </a:lnTo>
                  <a:lnTo>
                    <a:pt x="2460" y="3435"/>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42"/>
            <p:cNvSpPr/>
            <p:nvPr/>
          </p:nvSpPr>
          <p:spPr>
            <a:xfrm>
              <a:off x="5233525" y="5255225"/>
              <a:ext cx="89525" cy="89525"/>
            </a:xfrm>
            <a:custGeom>
              <a:avLst/>
              <a:gdLst/>
              <a:ahLst/>
              <a:cxnLst/>
              <a:rect l="l" t="t" r="r" b="b"/>
              <a:pathLst>
                <a:path w="3581" h="3581" fill="none" extrusionOk="0">
                  <a:moveTo>
                    <a:pt x="3215" y="707"/>
                  </a:moveTo>
                  <a:lnTo>
                    <a:pt x="3215" y="707"/>
                  </a:lnTo>
                  <a:lnTo>
                    <a:pt x="3093" y="585"/>
                  </a:lnTo>
                  <a:lnTo>
                    <a:pt x="2972" y="464"/>
                  </a:lnTo>
                  <a:lnTo>
                    <a:pt x="2850" y="342"/>
                  </a:lnTo>
                  <a:lnTo>
                    <a:pt x="2679" y="244"/>
                  </a:lnTo>
                  <a:lnTo>
                    <a:pt x="2679" y="244"/>
                  </a:lnTo>
                  <a:lnTo>
                    <a:pt x="2533" y="171"/>
                  </a:lnTo>
                  <a:lnTo>
                    <a:pt x="2363" y="98"/>
                  </a:lnTo>
                  <a:lnTo>
                    <a:pt x="2192" y="50"/>
                  </a:lnTo>
                  <a:lnTo>
                    <a:pt x="2022" y="25"/>
                  </a:lnTo>
                  <a:lnTo>
                    <a:pt x="1851" y="1"/>
                  </a:lnTo>
                  <a:lnTo>
                    <a:pt x="1681" y="25"/>
                  </a:lnTo>
                  <a:lnTo>
                    <a:pt x="1510" y="25"/>
                  </a:lnTo>
                  <a:lnTo>
                    <a:pt x="1340" y="74"/>
                  </a:lnTo>
                  <a:lnTo>
                    <a:pt x="1169" y="123"/>
                  </a:lnTo>
                  <a:lnTo>
                    <a:pt x="1023" y="196"/>
                  </a:lnTo>
                  <a:lnTo>
                    <a:pt x="877" y="269"/>
                  </a:lnTo>
                  <a:lnTo>
                    <a:pt x="731" y="366"/>
                  </a:lnTo>
                  <a:lnTo>
                    <a:pt x="585" y="488"/>
                  </a:lnTo>
                  <a:lnTo>
                    <a:pt x="463" y="610"/>
                  </a:lnTo>
                  <a:lnTo>
                    <a:pt x="341" y="731"/>
                  </a:lnTo>
                  <a:lnTo>
                    <a:pt x="244" y="902"/>
                  </a:lnTo>
                  <a:lnTo>
                    <a:pt x="244" y="902"/>
                  </a:lnTo>
                  <a:lnTo>
                    <a:pt x="171" y="1048"/>
                  </a:lnTo>
                  <a:lnTo>
                    <a:pt x="98" y="1219"/>
                  </a:lnTo>
                  <a:lnTo>
                    <a:pt x="49" y="1389"/>
                  </a:lnTo>
                  <a:lnTo>
                    <a:pt x="25" y="1560"/>
                  </a:lnTo>
                  <a:lnTo>
                    <a:pt x="0" y="1730"/>
                  </a:lnTo>
                  <a:lnTo>
                    <a:pt x="0" y="1900"/>
                  </a:lnTo>
                  <a:lnTo>
                    <a:pt x="25" y="2071"/>
                  </a:lnTo>
                  <a:lnTo>
                    <a:pt x="73" y="2241"/>
                  </a:lnTo>
                  <a:lnTo>
                    <a:pt x="122" y="2412"/>
                  </a:lnTo>
                  <a:lnTo>
                    <a:pt x="195" y="2558"/>
                  </a:lnTo>
                  <a:lnTo>
                    <a:pt x="268" y="2729"/>
                  </a:lnTo>
                  <a:lnTo>
                    <a:pt x="366" y="2850"/>
                  </a:lnTo>
                  <a:lnTo>
                    <a:pt x="463" y="2996"/>
                  </a:lnTo>
                  <a:lnTo>
                    <a:pt x="609" y="3118"/>
                  </a:lnTo>
                  <a:lnTo>
                    <a:pt x="731" y="3240"/>
                  </a:lnTo>
                  <a:lnTo>
                    <a:pt x="901" y="3337"/>
                  </a:lnTo>
                  <a:lnTo>
                    <a:pt x="901" y="3337"/>
                  </a:lnTo>
                  <a:lnTo>
                    <a:pt x="1048" y="3410"/>
                  </a:lnTo>
                  <a:lnTo>
                    <a:pt x="1218" y="3484"/>
                  </a:lnTo>
                  <a:lnTo>
                    <a:pt x="1389" y="3532"/>
                  </a:lnTo>
                  <a:lnTo>
                    <a:pt x="1559" y="3557"/>
                  </a:lnTo>
                  <a:lnTo>
                    <a:pt x="1730" y="3581"/>
                  </a:lnTo>
                  <a:lnTo>
                    <a:pt x="1900" y="3581"/>
                  </a:lnTo>
                  <a:lnTo>
                    <a:pt x="2071" y="3557"/>
                  </a:lnTo>
                  <a:lnTo>
                    <a:pt x="2241" y="3508"/>
                  </a:lnTo>
                  <a:lnTo>
                    <a:pt x="2411" y="3459"/>
                  </a:lnTo>
                  <a:lnTo>
                    <a:pt x="2558" y="3410"/>
                  </a:lnTo>
                  <a:lnTo>
                    <a:pt x="2704" y="3313"/>
                  </a:lnTo>
                  <a:lnTo>
                    <a:pt x="2850" y="3216"/>
                  </a:lnTo>
                  <a:lnTo>
                    <a:pt x="2996" y="3118"/>
                  </a:lnTo>
                  <a:lnTo>
                    <a:pt x="3118" y="2996"/>
                  </a:lnTo>
                  <a:lnTo>
                    <a:pt x="3240" y="2850"/>
                  </a:lnTo>
                  <a:lnTo>
                    <a:pt x="3337" y="2704"/>
                  </a:lnTo>
                  <a:lnTo>
                    <a:pt x="3337" y="2704"/>
                  </a:lnTo>
                  <a:lnTo>
                    <a:pt x="3459" y="2412"/>
                  </a:lnTo>
                  <a:lnTo>
                    <a:pt x="3532" y="2144"/>
                  </a:lnTo>
                  <a:lnTo>
                    <a:pt x="3581" y="1852"/>
                  </a:lnTo>
                  <a:lnTo>
                    <a:pt x="3556" y="156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42"/>
            <p:cNvSpPr/>
            <p:nvPr/>
          </p:nvSpPr>
          <p:spPr>
            <a:xfrm>
              <a:off x="5453325" y="5382475"/>
              <a:ext cx="88925" cy="88325"/>
            </a:xfrm>
            <a:custGeom>
              <a:avLst/>
              <a:gdLst/>
              <a:ahLst/>
              <a:cxnLst/>
              <a:rect l="l" t="t" r="r" b="b"/>
              <a:pathLst>
                <a:path w="3557" h="3533" fill="none" extrusionOk="0">
                  <a:moveTo>
                    <a:pt x="1389" y="1"/>
                  </a:moveTo>
                  <a:lnTo>
                    <a:pt x="1389" y="1"/>
                  </a:lnTo>
                  <a:lnTo>
                    <a:pt x="1194" y="50"/>
                  </a:lnTo>
                  <a:lnTo>
                    <a:pt x="999" y="147"/>
                  </a:lnTo>
                  <a:lnTo>
                    <a:pt x="804" y="245"/>
                  </a:lnTo>
                  <a:lnTo>
                    <a:pt x="634" y="366"/>
                  </a:lnTo>
                  <a:lnTo>
                    <a:pt x="634" y="366"/>
                  </a:lnTo>
                  <a:lnTo>
                    <a:pt x="488" y="488"/>
                  </a:lnTo>
                  <a:lnTo>
                    <a:pt x="390" y="634"/>
                  </a:lnTo>
                  <a:lnTo>
                    <a:pt x="268" y="780"/>
                  </a:lnTo>
                  <a:lnTo>
                    <a:pt x="195" y="926"/>
                  </a:lnTo>
                  <a:lnTo>
                    <a:pt x="122" y="1073"/>
                  </a:lnTo>
                  <a:lnTo>
                    <a:pt x="74" y="1243"/>
                  </a:lnTo>
                  <a:lnTo>
                    <a:pt x="25" y="1414"/>
                  </a:lnTo>
                  <a:lnTo>
                    <a:pt x="0" y="1584"/>
                  </a:lnTo>
                  <a:lnTo>
                    <a:pt x="0" y="1755"/>
                  </a:lnTo>
                  <a:lnTo>
                    <a:pt x="0" y="1925"/>
                  </a:lnTo>
                  <a:lnTo>
                    <a:pt x="25" y="2096"/>
                  </a:lnTo>
                  <a:lnTo>
                    <a:pt x="74" y="2266"/>
                  </a:lnTo>
                  <a:lnTo>
                    <a:pt x="122" y="2412"/>
                  </a:lnTo>
                  <a:lnTo>
                    <a:pt x="195" y="2583"/>
                  </a:lnTo>
                  <a:lnTo>
                    <a:pt x="293" y="2729"/>
                  </a:lnTo>
                  <a:lnTo>
                    <a:pt x="415" y="2875"/>
                  </a:lnTo>
                  <a:lnTo>
                    <a:pt x="415" y="2875"/>
                  </a:lnTo>
                  <a:lnTo>
                    <a:pt x="536" y="3021"/>
                  </a:lnTo>
                  <a:lnTo>
                    <a:pt x="658" y="3143"/>
                  </a:lnTo>
                  <a:lnTo>
                    <a:pt x="804" y="3240"/>
                  </a:lnTo>
                  <a:lnTo>
                    <a:pt x="950" y="3313"/>
                  </a:lnTo>
                  <a:lnTo>
                    <a:pt x="1121" y="3386"/>
                  </a:lnTo>
                  <a:lnTo>
                    <a:pt x="1267" y="3459"/>
                  </a:lnTo>
                  <a:lnTo>
                    <a:pt x="1437" y="3484"/>
                  </a:lnTo>
                  <a:lnTo>
                    <a:pt x="1608" y="3508"/>
                  </a:lnTo>
                  <a:lnTo>
                    <a:pt x="1778" y="3532"/>
                  </a:lnTo>
                  <a:lnTo>
                    <a:pt x="1949" y="3508"/>
                  </a:lnTo>
                  <a:lnTo>
                    <a:pt x="2119" y="3484"/>
                  </a:lnTo>
                  <a:lnTo>
                    <a:pt x="2290" y="3435"/>
                  </a:lnTo>
                  <a:lnTo>
                    <a:pt x="2460" y="3386"/>
                  </a:lnTo>
                  <a:lnTo>
                    <a:pt x="2606" y="3313"/>
                  </a:lnTo>
                  <a:lnTo>
                    <a:pt x="2777" y="3216"/>
                  </a:lnTo>
                  <a:lnTo>
                    <a:pt x="2923" y="3118"/>
                  </a:lnTo>
                  <a:lnTo>
                    <a:pt x="2923" y="3118"/>
                  </a:lnTo>
                  <a:lnTo>
                    <a:pt x="3045" y="2997"/>
                  </a:lnTo>
                  <a:lnTo>
                    <a:pt x="3167" y="2851"/>
                  </a:lnTo>
                  <a:lnTo>
                    <a:pt x="3264" y="2704"/>
                  </a:lnTo>
                  <a:lnTo>
                    <a:pt x="3361" y="2558"/>
                  </a:lnTo>
                  <a:lnTo>
                    <a:pt x="3435" y="2412"/>
                  </a:lnTo>
                  <a:lnTo>
                    <a:pt x="3483" y="2242"/>
                  </a:lnTo>
                  <a:lnTo>
                    <a:pt x="3532" y="2071"/>
                  </a:lnTo>
                  <a:lnTo>
                    <a:pt x="3556" y="1901"/>
                  </a:lnTo>
                  <a:lnTo>
                    <a:pt x="3556" y="1730"/>
                  </a:lnTo>
                  <a:lnTo>
                    <a:pt x="3556" y="1560"/>
                  </a:lnTo>
                  <a:lnTo>
                    <a:pt x="3532" y="1389"/>
                  </a:lnTo>
                  <a:lnTo>
                    <a:pt x="3483" y="1219"/>
                  </a:lnTo>
                  <a:lnTo>
                    <a:pt x="3410" y="1048"/>
                  </a:lnTo>
                  <a:lnTo>
                    <a:pt x="3337" y="902"/>
                  </a:lnTo>
                  <a:lnTo>
                    <a:pt x="3264" y="756"/>
                  </a:lnTo>
                  <a:lnTo>
                    <a:pt x="3142" y="610"/>
                  </a:lnTo>
                  <a:lnTo>
                    <a:pt x="3142" y="610"/>
                  </a:lnTo>
                  <a:lnTo>
                    <a:pt x="2972" y="415"/>
                  </a:lnTo>
                  <a:lnTo>
                    <a:pt x="2753" y="245"/>
                  </a:lnTo>
                  <a:lnTo>
                    <a:pt x="2533" y="123"/>
                  </a:lnTo>
                  <a:lnTo>
                    <a:pt x="2314" y="5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42"/>
            <p:cNvSpPr/>
            <p:nvPr/>
          </p:nvSpPr>
          <p:spPr>
            <a:xfrm>
              <a:off x="5682875" y="5188875"/>
              <a:ext cx="88925" cy="89525"/>
            </a:xfrm>
            <a:custGeom>
              <a:avLst/>
              <a:gdLst/>
              <a:ahLst/>
              <a:cxnLst/>
              <a:rect l="l" t="t" r="r" b="b"/>
              <a:pathLst>
                <a:path w="3557" h="3581" fill="none" extrusionOk="0">
                  <a:moveTo>
                    <a:pt x="0" y="2022"/>
                  </a:moveTo>
                  <a:lnTo>
                    <a:pt x="0" y="2022"/>
                  </a:lnTo>
                  <a:lnTo>
                    <a:pt x="25" y="2216"/>
                  </a:lnTo>
                  <a:lnTo>
                    <a:pt x="98" y="2411"/>
                  </a:lnTo>
                  <a:lnTo>
                    <a:pt x="98" y="2411"/>
                  </a:lnTo>
                  <a:lnTo>
                    <a:pt x="171" y="2557"/>
                  </a:lnTo>
                  <a:lnTo>
                    <a:pt x="244" y="2728"/>
                  </a:lnTo>
                  <a:lnTo>
                    <a:pt x="341" y="2874"/>
                  </a:lnTo>
                  <a:lnTo>
                    <a:pt x="463" y="2996"/>
                  </a:lnTo>
                  <a:lnTo>
                    <a:pt x="585" y="3118"/>
                  </a:lnTo>
                  <a:lnTo>
                    <a:pt x="707" y="3239"/>
                  </a:lnTo>
                  <a:lnTo>
                    <a:pt x="853" y="3337"/>
                  </a:lnTo>
                  <a:lnTo>
                    <a:pt x="999" y="3410"/>
                  </a:lnTo>
                  <a:lnTo>
                    <a:pt x="1169" y="3483"/>
                  </a:lnTo>
                  <a:lnTo>
                    <a:pt x="1340" y="3532"/>
                  </a:lnTo>
                  <a:lnTo>
                    <a:pt x="1510" y="3556"/>
                  </a:lnTo>
                  <a:lnTo>
                    <a:pt x="1681" y="3580"/>
                  </a:lnTo>
                  <a:lnTo>
                    <a:pt x="1851" y="3580"/>
                  </a:lnTo>
                  <a:lnTo>
                    <a:pt x="2022" y="3556"/>
                  </a:lnTo>
                  <a:lnTo>
                    <a:pt x="2192" y="3532"/>
                  </a:lnTo>
                  <a:lnTo>
                    <a:pt x="2363" y="3459"/>
                  </a:lnTo>
                  <a:lnTo>
                    <a:pt x="2363" y="3459"/>
                  </a:lnTo>
                  <a:lnTo>
                    <a:pt x="2533" y="3410"/>
                  </a:lnTo>
                  <a:lnTo>
                    <a:pt x="2704" y="3312"/>
                  </a:lnTo>
                  <a:lnTo>
                    <a:pt x="2850" y="3215"/>
                  </a:lnTo>
                  <a:lnTo>
                    <a:pt x="2972" y="3093"/>
                  </a:lnTo>
                  <a:lnTo>
                    <a:pt x="3093" y="2971"/>
                  </a:lnTo>
                  <a:lnTo>
                    <a:pt x="3215" y="2850"/>
                  </a:lnTo>
                  <a:lnTo>
                    <a:pt x="3288" y="2704"/>
                  </a:lnTo>
                  <a:lnTo>
                    <a:pt x="3386" y="2557"/>
                  </a:lnTo>
                  <a:lnTo>
                    <a:pt x="3434" y="2387"/>
                  </a:lnTo>
                  <a:lnTo>
                    <a:pt x="3483" y="2216"/>
                  </a:lnTo>
                  <a:lnTo>
                    <a:pt x="3532" y="2070"/>
                  </a:lnTo>
                  <a:lnTo>
                    <a:pt x="3556" y="1875"/>
                  </a:lnTo>
                  <a:lnTo>
                    <a:pt x="3556" y="1705"/>
                  </a:lnTo>
                  <a:lnTo>
                    <a:pt x="3532" y="1534"/>
                  </a:lnTo>
                  <a:lnTo>
                    <a:pt x="3507" y="1364"/>
                  </a:lnTo>
                  <a:lnTo>
                    <a:pt x="3434" y="1194"/>
                  </a:lnTo>
                  <a:lnTo>
                    <a:pt x="3434" y="1194"/>
                  </a:lnTo>
                  <a:lnTo>
                    <a:pt x="3361" y="1023"/>
                  </a:lnTo>
                  <a:lnTo>
                    <a:pt x="3288" y="853"/>
                  </a:lnTo>
                  <a:lnTo>
                    <a:pt x="3191" y="706"/>
                  </a:lnTo>
                  <a:lnTo>
                    <a:pt x="3069" y="585"/>
                  </a:lnTo>
                  <a:lnTo>
                    <a:pt x="2947" y="463"/>
                  </a:lnTo>
                  <a:lnTo>
                    <a:pt x="2825" y="341"/>
                  </a:lnTo>
                  <a:lnTo>
                    <a:pt x="2679" y="268"/>
                  </a:lnTo>
                  <a:lnTo>
                    <a:pt x="2533" y="171"/>
                  </a:lnTo>
                  <a:lnTo>
                    <a:pt x="2363" y="122"/>
                  </a:lnTo>
                  <a:lnTo>
                    <a:pt x="2192" y="73"/>
                  </a:lnTo>
                  <a:lnTo>
                    <a:pt x="2022" y="24"/>
                  </a:lnTo>
                  <a:lnTo>
                    <a:pt x="1851" y="24"/>
                  </a:lnTo>
                  <a:lnTo>
                    <a:pt x="1681" y="0"/>
                  </a:lnTo>
                  <a:lnTo>
                    <a:pt x="1510" y="24"/>
                  </a:lnTo>
                  <a:lnTo>
                    <a:pt x="1340" y="73"/>
                  </a:lnTo>
                  <a:lnTo>
                    <a:pt x="1169" y="122"/>
                  </a:lnTo>
                  <a:lnTo>
                    <a:pt x="1169" y="122"/>
                  </a:lnTo>
                  <a:lnTo>
                    <a:pt x="974" y="195"/>
                  </a:lnTo>
                  <a:lnTo>
                    <a:pt x="804" y="292"/>
                  </a:lnTo>
                  <a:lnTo>
                    <a:pt x="658" y="390"/>
                  </a:lnTo>
                  <a:lnTo>
                    <a:pt x="512" y="512"/>
                  </a:lnTo>
                  <a:lnTo>
                    <a:pt x="390" y="658"/>
                  </a:lnTo>
                  <a:lnTo>
                    <a:pt x="293" y="804"/>
                  </a:lnTo>
                  <a:lnTo>
                    <a:pt x="195" y="950"/>
                  </a:lnTo>
                  <a:lnTo>
                    <a:pt x="122" y="112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42"/>
            <p:cNvSpPr/>
            <p:nvPr/>
          </p:nvSpPr>
          <p:spPr>
            <a:xfrm>
              <a:off x="5411925" y="5110925"/>
              <a:ext cx="188775" cy="189400"/>
            </a:xfrm>
            <a:custGeom>
              <a:avLst/>
              <a:gdLst/>
              <a:ahLst/>
              <a:cxnLst/>
              <a:rect l="l" t="t" r="r" b="b"/>
              <a:pathLst>
                <a:path w="7551" h="7576" fill="none" extrusionOk="0">
                  <a:moveTo>
                    <a:pt x="0" y="3776"/>
                  </a:moveTo>
                  <a:lnTo>
                    <a:pt x="0" y="3776"/>
                  </a:lnTo>
                  <a:lnTo>
                    <a:pt x="25" y="3410"/>
                  </a:lnTo>
                  <a:lnTo>
                    <a:pt x="73" y="3021"/>
                  </a:lnTo>
                  <a:lnTo>
                    <a:pt x="171" y="2655"/>
                  </a:lnTo>
                  <a:lnTo>
                    <a:pt x="293" y="2314"/>
                  </a:lnTo>
                  <a:lnTo>
                    <a:pt x="463" y="1973"/>
                  </a:lnTo>
                  <a:lnTo>
                    <a:pt x="658" y="1681"/>
                  </a:lnTo>
                  <a:lnTo>
                    <a:pt x="877" y="1389"/>
                  </a:lnTo>
                  <a:lnTo>
                    <a:pt x="1121" y="1121"/>
                  </a:lnTo>
                  <a:lnTo>
                    <a:pt x="1389" y="877"/>
                  </a:lnTo>
                  <a:lnTo>
                    <a:pt x="1656" y="658"/>
                  </a:lnTo>
                  <a:lnTo>
                    <a:pt x="1973" y="463"/>
                  </a:lnTo>
                  <a:lnTo>
                    <a:pt x="2314" y="293"/>
                  </a:lnTo>
                  <a:lnTo>
                    <a:pt x="2655" y="171"/>
                  </a:lnTo>
                  <a:lnTo>
                    <a:pt x="3020" y="74"/>
                  </a:lnTo>
                  <a:lnTo>
                    <a:pt x="3386" y="25"/>
                  </a:lnTo>
                  <a:lnTo>
                    <a:pt x="3775" y="1"/>
                  </a:lnTo>
                  <a:lnTo>
                    <a:pt x="3775" y="1"/>
                  </a:lnTo>
                  <a:lnTo>
                    <a:pt x="4165" y="25"/>
                  </a:lnTo>
                  <a:lnTo>
                    <a:pt x="4555" y="74"/>
                  </a:lnTo>
                  <a:lnTo>
                    <a:pt x="4896" y="171"/>
                  </a:lnTo>
                  <a:lnTo>
                    <a:pt x="5261" y="293"/>
                  </a:lnTo>
                  <a:lnTo>
                    <a:pt x="5578" y="463"/>
                  </a:lnTo>
                  <a:lnTo>
                    <a:pt x="5894" y="658"/>
                  </a:lnTo>
                  <a:lnTo>
                    <a:pt x="6186" y="877"/>
                  </a:lnTo>
                  <a:lnTo>
                    <a:pt x="6454" y="1121"/>
                  </a:lnTo>
                  <a:lnTo>
                    <a:pt x="6698" y="1389"/>
                  </a:lnTo>
                  <a:lnTo>
                    <a:pt x="6917" y="1681"/>
                  </a:lnTo>
                  <a:lnTo>
                    <a:pt x="7112" y="1973"/>
                  </a:lnTo>
                  <a:lnTo>
                    <a:pt x="7258" y="2314"/>
                  </a:lnTo>
                  <a:lnTo>
                    <a:pt x="7404" y="2655"/>
                  </a:lnTo>
                  <a:lnTo>
                    <a:pt x="7477" y="3021"/>
                  </a:lnTo>
                  <a:lnTo>
                    <a:pt x="7550" y="3410"/>
                  </a:lnTo>
                  <a:lnTo>
                    <a:pt x="7550" y="3776"/>
                  </a:lnTo>
                  <a:lnTo>
                    <a:pt x="7550" y="3776"/>
                  </a:lnTo>
                  <a:lnTo>
                    <a:pt x="7550" y="4165"/>
                  </a:lnTo>
                  <a:lnTo>
                    <a:pt x="7477" y="4555"/>
                  </a:lnTo>
                  <a:lnTo>
                    <a:pt x="7404" y="4920"/>
                  </a:lnTo>
                  <a:lnTo>
                    <a:pt x="7258" y="5261"/>
                  </a:lnTo>
                  <a:lnTo>
                    <a:pt x="7112" y="5578"/>
                  </a:lnTo>
                  <a:lnTo>
                    <a:pt x="6917" y="5895"/>
                  </a:lnTo>
                  <a:lnTo>
                    <a:pt x="6698" y="6187"/>
                  </a:lnTo>
                  <a:lnTo>
                    <a:pt x="6454" y="6455"/>
                  </a:lnTo>
                  <a:lnTo>
                    <a:pt x="6186" y="6698"/>
                  </a:lnTo>
                  <a:lnTo>
                    <a:pt x="5894" y="6917"/>
                  </a:lnTo>
                  <a:lnTo>
                    <a:pt x="5578" y="7112"/>
                  </a:lnTo>
                  <a:lnTo>
                    <a:pt x="5261" y="7258"/>
                  </a:lnTo>
                  <a:lnTo>
                    <a:pt x="4896" y="7405"/>
                  </a:lnTo>
                  <a:lnTo>
                    <a:pt x="4555" y="7478"/>
                  </a:lnTo>
                  <a:lnTo>
                    <a:pt x="4165" y="7551"/>
                  </a:lnTo>
                  <a:lnTo>
                    <a:pt x="3775" y="7575"/>
                  </a:lnTo>
                  <a:lnTo>
                    <a:pt x="3775" y="7575"/>
                  </a:lnTo>
                  <a:lnTo>
                    <a:pt x="3386" y="7551"/>
                  </a:lnTo>
                  <a:lnTo>
                    <a:pt x="3020" y="7478"/>
                  </a:lnTo>
                  <a:lnTo>
                    <a:pt x="2655" y="7405"/>
                  </a:lnTo>
                  <a:lnTo>
                    <a:pt x="2314" y="7258"/>
                  </a:lnTo>
                  <a:lnTo>
                    <a:pt x="1973" y="7112"/>
                  </a:lnTo>
                  <a:lnTo>
                    <a:pt x="1656" y="6917"/>
                  </a:lnTo>
                  <a:lnTo>
                    <a:pt x="1389" y="6698"/>
                  </a:lnTo>
                  <a:lnTo>
                    <a:pt x="1121" y="6455"/>
                  </a:lnTo>
                  <a:lnTo>
                    <a:pt x="877" y="6187"/>
                  </a:lnTo>
                  <a:lnTo>
                    <a:pt x="658" y="5895"/>
                  </a:lnTo>
                  <a:lnTo>
                    <a:pt x="463" y="5578"/>
                  </a:lnTo>
                  <a:lnTo>
                    <a:pt x="293" y="5261"/>
                  </a:lnTo>
                  <a:lnTo>
                    <a:pt x="171" y="4920"/>
                  </a:lnTo>
                  <a:lnTo>
                    <a:pt x="73" y="4555"/>
                  </a:lnTo>
                  <a:lnTo>
                    <a:pt x="25" y="4165"/>
                  </a:lnTo>
                  <a:lnTo>
                    <a:pt x="0" y="3776"/>
                  </a:lnTo>
                  <a:lnTo>
                    <a:pt x="0" y="3776"/>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42"/>
            <p:cNvSpPr/>
            <p:nvPr/>
          </p:nvSpPr>
          <p:spPr>
            <a:xfrm>
              <a:off x="5367475" y="5025075"/>
              <a:ext cx="81600" cy="105975"/>
            </a:xfrm>
            <a:custGeom>
              <a:avLst/>
              <a:gdLst/>
              <a:ahLst/>
              <a:cxnLst/>
              <a:rect l="l" t="t" r="r" b="b"/>
              <a:pathLst>
                <a:path w="3264" h="4239" fill="none" extrusionOk="0">
                  <a:moveTo>
                    <a:pt x="0" y="1"/>
                  </a:moveTo>
                  <a:lnTo>
                    <a:pt x="3264" y="4238"/>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42"/>
            <p:cNvSpPr/>
            <p:nvPr/>
          </p:nvSpPr>
          <p:spPr>
            <a:xfrm>
              <a:off x="5567800" y="4999500"/>
              <a:ext cx="115100" cy="133975"/>
            </a:xfrm>
            <a:custGeom>
              <a:avLst/>
              <a:gdLst/>
              <a:ahLst/>
              <a:cxnLst/>
              <a:rect l="l" t="t" r="r" b="b"/>
              <a:pathLst>
                <a:path w="4604" h="5359" fill="none" extrusionOk="0">
                  <a:moveTo>
                    <a:pt x="0" y="5359"/>
                  </a:moveTo>
                  <a:lnTo>
                    <a:pt x="4603"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42"/>
            <p:cNvSpPr/>
            <p:nvPr/>
          </p:nvSpPr>
          <p:spPr>
            <a:xfrm>
              <a:off x="5600075" y="5217475"/>
              <a:ext cx="127275" cy="16475"/>
            </a:xfrm>
            <a:custGeom>
              <a:avLst/>
              <a:gdLst/>
              <a:ahLst/>
              <a:cxnLst/>
              <a:rect l="l" t="t" r="r" b="b"/>
              <a:pathLst>
                <a:path w="5091" h="659" fill="none" extrusionOk="0">
                  <a:moveTo>
                    <a:pt x="5090" y="658"/>
                  </a:moveTo>
                  <a:lnTo>
                    <a:pt x="0"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42"/>
            <p:cNvSpPr/>
            <p:nvPr/>
          </p:nvSpPr>
          <p:spPr>
            <a:xfrm>
              <a:off x="5497775" y="5299675"/>
              <a:ext cx="4900" cy="126675"/>
            </a:xfrm>
            <a:custGeom>
              <a:avLst/>
              <a:gdLst/>
              <a:ahLst/>
              <a:cxnLst/>
              <a:rect l="l" t="t" r="r" b="b"/>
              <a:pathLst>
                <a:path w="196" h="5067" fill="none" extrusionOk="0">
                  <a:moveTo>
                    <a:pt x="0" y="5067"/>
                  </a:moveTo>
                  <a:lnTo>
                    <a:pt x="195"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42"/>
            <p:cNvSpPr/>
            <p:nvPr/>
          </p:nvSpPr>
          <p:spPr>
            <a:xfrm>
              <a:off x="5277975" y="5241825"/>
              <a:ext cx="141275" cy="58500"/>
            </a:xfrm>
            <a:custGeom>
              <a:avLst/>
              <a:gdLst/>
              <a:ahLst/>
              <a:cxnLst/>
              <a:rect l="l" t="t" r="r" b="b"/>
              <a:pathLst>
                <a:path w="5651" h="2340" fill="none" extrusionOk="0">
                  <a:moveTo>
                    <a:pt x="0" y="2339"/>
                  </a:moveTo>
                  <a:lnTo>
                    <a:pt x="565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2" name="Google Shape;412;p42"/>
          <p:cNvGrpSpPr/>
          <p:nvPr/>
        </p:nvGrpSpPr>
        <p:grpSpPr>
          <a:xfrm>
            <a:off x="7653262" y="1110074"/>
            <a:ext cx="297340" cy="264167"/>
            <a:chOff x="5292575" y="3681900"/>
            <a:chExt cx="420150" cy="373275"/>
          </a:xfrm>
        </p:grpSpPr>
        <p:sp>
          <p:nvSpPr>
            <p:cNvPr id="413" name="Google Shape;413;p42"/>
            <p:cNvSpPr/>
            <p:nvPr/>
          </p:nvSpPr>
          <p:spPr>
            <a:xfrm>
              <a:off x="5292575" y="3706875"/>
              <a:ext cx="420150" cy="266700"/>
            </a:xfrm>
            <a:custGeom>
              <a:avLst/>
              <a:gdLst/>
              <a:ahLst/>
              <a:cxnLst/>
              <a:rect l="l" t="t" r="r" b="b"/>
              <a:pathLst>
                <a:path w="16806" h="10668" fill="none" extrusionOk="0">
                  <a:moveTo>
                    <a:pt x="16319" y="0"/>
                  </a:moveTo>
                  <a:lnTo>
                    <a:pt x="488" y="0"/>
                  </a:lnTo>
                  <a:lnTo>
                    <a:pt x="488" y="0"/>
                  </a:lnTo>
                  <a:lnTo>
                    <a:pt x="390" y="0"/>
                  </a:lnTo>
                  <a:lnTo>
                    <a:pt x="293" y="25"/>
                  </a:lnTo>
                  <a:lnTo>
                    <a:pt x="196" y="73"/>
                  </a:lnTo>
                  <a:lnTo>
                    <a:pt x="123" y="146"/>
                  </a:lnTo>
                  <a:lnTo>
                    <a:pt x="74" y="219"/>
                  </a:lnTo>
                  <a:lnTo>
                    <a:pt x="25" y="292"/>
                  </a:lnTo>
                  <a:lnTo>
                    <a:pt x="1" y="390"/>
                  </a:lnTo>
                  <a:lnTo>
                    <a:pt x="1" y="487"/>
                  </a:lnTo>
                  <a:lnTo>
                    <a:pt x="1" y="10181"/>
                  </a:lnTo>
                  <a:lnTo>
                    <a:pt x="1" y="10181"/>
                  </a:lnTo>
                  <a:lnTo>
                    <a:pt x="1" y="10278"/>
                  </a:lnTo>
                  <a:lnTo>
                    <a:pt x="25" y="10375"/>
                  </a:lnTo>
                  <a:lnTo>
                    <a:pt x="74" y="10448"/>
                  </a:lnTo>
                  <a:lnTo>
                    <a:pt x="123" y="10522"/>
                  </a:lnTo>
                  <a:lnTo>
                    <a:pt x="196" y="10570"/>
                  </a:lnTo>
                  <a:lnTo>
                    <a:pt x="293" y="10619"/>
                  </a:lnTo>
                  <a:lnTo>
                    <a:pt x="390" y="10643"/>
                  </a:lnTo>
                  <a:lnTo>
                    <a:pt x="488" y="10668"/>
                  </a:lnTo>
                  <a:lnTo>
                    <a:pt x="16319" y="10668"/>
                  </a:lnTo>
                  <a:lnTo>
                    <a:pt x="16319" y="10668"/>
                  </a:lnTo>
                  <a:lnTo>
                    <a:pt x="16416" y="10643"/>
                  </a:lnTo>
                  <a:lnTo>
                    <a:pt x="16513" y="10619"/>
                  </a:lnTo>
                  <a:lnTo>
                    <a:pt x="16611" y="10570"/>
                  </a:lnTo>
                  <a:lnTo>
                    <a:pt x="16684" y="10522"/>
                  </a:lnTo>
                  <a:lnTo>
                    <a:pt x="16733" y="10448"/>
                  </a:lnTo>
                  <a:lnTo>
                    <a:pt x="16781" y="10375"/>
                  </a:lnTo>
                  <a:lnTo>
                    <a:pt x="16806" y="10278"/>
                  </a:lnTo>
                  <a:lnTo>
                    <a:pt x="16806" y="10181"/>
                  </a:lnTo>
                  <a:lnTo>
                    <a:pt x="16806" y="487"/>
                  </a:lnTo>
                  <a:lnTo>
                    <a:pt x="16806" y="487"/>
                  </a:lnTo>
                  <a:lnTo>
                    <a:pt x="16806" y="390"/>
                  </a:lnTo>
                  <a:lnTo>
                    <a:pt x="16781" y="292"/>
                  </a:lnTo>
                  <a:lnTo>
                    <a:pt x="16733" y="219"/>
                  </a:lnTo>
                  <a:lnTo>
                    <a:pt x="16684" y="146"/>
                  </a:lnTo>
                  <a:lnTo>
                    <a:pt x="16611" y="73"/>
                  </a:lnTo>
                  <a:lnTo>
                    <a:pt x="16513" y="25"/>
                  </a:lnTo>
                  <a:lnTo>
                    <a:pt x="16416" y="0"/>
                  </a:lnTo>
                  <a:lnTo>
                    <a:pt x="16319" y="0"/>
                  </a:lnTo>
                  <a:lnTo>
                    <a:pt x="16319" y="0"/>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42"/>
            <p:cNvSpPr/>
            <p:nvPr/>
          </p:nvSpPr>
          <p:spPr>
            <a:xfrm>
              <a:off x="5490475" y="3681900"/>
              <a:ext cx="24375" cy="25000"/>
            </a:xfrm>
            <a:custGeom>
              <a:avLst/>
              <a:gdLst/>
              <a:ahLst/>
              <a:cxnLst/>
              <a:rect l="l" t="t" r="r" b="b"/>
              <a:pathLst>
                <a:path w="975" h="1000" fill="none" extrusionOk="0">
                  <a:moveTo>
                    <a:pt x="974" y="999"/>
                  </a:moveTo>
                  <a:lnTo>
                    <a:pt x="974" y="488"/>
                  </a:lnTo>
                  <a:lnTo>
                    <a:pt x="974" y="488"/>
                  </a:lnTo>
                  <a:lnTo>
                    <a:pt x="974" y="390"/>
                  </a:lnTo>
                  <a:lnTo>
                    <a:pt x="926" y="293"/>
                  </a:lnTo>
                  <a:lnTo>
                    <a:pt x="901" y="220"/>
                  </a:lnTo>
                  <a:lnTo>
                    <a:pt x="828" y="147"/>
                  </a:lnTo>
                  <a:lnTo>
                    <a:pt x="755" y="74"/>
                  </a:lnTo>
                  <a:lnTo>
                    <a:pt x="682" y="49"/>
                  </a:lnTo>
                  <a:lnTo>
                    <a:pt x="585" y="1"/>
                  </a:lnTo>
                  <a:lnTo>
                    <a:pt x="487" y="1"/>
                  </a:lnTo>
                  <a:lnTo>
                    <a:pt x="487" y="1"/>
                  </a:lnTo>
                  <a:lnTo>
                    <a:pt x="390" y="1"/>
                  </a:lnTo>
                  <a:lnTo>
                    <a:pt x="292" y="49"/>
                  </a:lnTo>
                  <a:lnTo>
                    <a:pt x="219" y="74"/>
                  </a:lnTo>
                  <a:lnTo>
                    <a:pt x="146" y="147"/>
                  </a:lnTo>
                  <a:lnTo>
                    <a:pt x="73" y="220"/>
                  </a:lnTo>
                  <a:lnTo>
                    <a:pt x="49" y="293"/>
                  </a:lnTo>
                  <a:lnTo>
                    <a:pt x="0" y="390"/>
                  </a:lnTo>
                  <a:lnTo>
                    <a:pt x="0" y="488"/>
                  </a:lnTo>
                  <a:lnTo>
                    <a:pt x="0" y="999"/>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42"/>
            <p:cNvSpPr/>
            <p:nvPr/>
          </p:nvSpPr>
          <p:spPr>
            <a:xfrm>
              <a:off x="5358350" y="3973550"/>
              <a:ext cx="60900" cy="81625"/>
            </a:xfrm>
            <a:custGeom>
              <a:avLst/>
              <a:gdLst/>
              <a:ahLst/>
              <a:cxnLst/>
              <a:rect l="l" t="t" r="r" b="b"/>
              <a:pathLst>
                <a:path w="2436" h="3265" fill="none" extrusionOk="0">
                  <a:moveTo>
                    <a:pt x="1340" y="1"/>
                  </a:moveTo>
                  <a:lnTo>
                    <a:pt x="49" y="2558"/>
                  </a:lnTo>
                  <a:lnTo>
                    <a:pt x="49" y="2558"/>
                  </a:lnTo>
                  <a:lnTo>
                    <a:pt x="24" y="2631"/>
                  </a:lnTo>
                  <a:lnTo>
                    <a:pt x="0" y="2728"/>
                  </a:lnTo>
                  <a:lnTo>
                    <a:pt x="0" y="2826"/>
                  </a:lnTo>
                  <a:lnTo>
                    <a:pt x="24" y="2923"/>
                  </a:lnTo>
                  <a:lnTo>
                    <a:pt x="73" y="2996"/>
                  </a:lnTo>
                  <a:lnTo>
                    <a:pt x="122" y="3094"/>
                  </a:lnTo>
                  <a:lnTo>
                    <a:pt x="195" y="3142"/>
                  </a:lnTo>
                  <a:lnTo>
                    <a:pt x="268" y="3215"/>
                  </a:lnTo>
                  <a:lnTo>
                    <a:pt x="268" y="3215"/>
                  </a:lnTo>
                  <a:lnTo>
                    <a:pt x="390" y="3240"/>
                  </a:lnTo>
                  <a:lnTo>
                    <a:pt x="487" y="3264"/>
                  </a:lnTo>
                  <a:lnTo>
                    <a:pt x="487" y="3264"/>
                  </a:lnTo>
                  <a:lnTo>
                    <a:pt x="633" y="3240"/>
                  </a:lnTo>
                  <a:lnTo>
                    <a:pt x="755" y="3191"/>
                  </a:lnTo>
                  <a:lnTo>
                    <a:pt x="853" y="3094"/>
                  </a:lnTo>
                  <a:lnTo>
                    <a:pt x="926" y="2996"/>
                  </a:lnTo>
                  <a:lnTo>
                    <a:pt x="2436"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42"/>
            <p:cNvSpPr/>
            <p:nvPr/>
          </p:nvSpPr>
          <p:spPr>
            <a:xfrm>
              <a:off x="5586050" y="3973550"/>
              <a:ext cx="60925" cy="81625"/>
            </a:xfrm>
            <a:custGeom>
              <a:avLst/>
              <a:gdLst/>
              <a:ahLst/>
              <a:cxnLst/>
              <a:rect l="l" t="t" r="r" b="b"/>
              <a:pathLst>
                <a:path w="2437" h="3265" fill="none" extrusionOk="0">
                  <a:moveTo>
                    <a:pt x="1" y="1"/>
                  </a:moveTo>
                  <a:lnTo>
                    <a:pt x="1511" y="2996"/>
                  </a:lnTo>
                  <a:lnTo>
                    <a:pt x="1511" y="2996"/>
                  </a:lnTo>
                  <a:lnTo>
                    <a:pt x="1584" y="3094"/>
                  </a:lnTo>
                  <a:lnTo>
                    <a:pt x="1681" y="3191"/>
                  </a:lnTo>
                  <a:lnTo>
                    <a:pt x="1803" y="3240"/>
                  </a:lnTo>
                  <a:lnTo>
                    <a:pt x="1949" y="3264"/>
                  </a:lnTo>
                  <a:lnTo>
                    <a:pt x="1949" y="3264"/>
                  </a:lnTo>
                  <a:lnTo>
                    <a:pt x="2047" y="3240"/>
                  </a:lnTo>
                  <a:lnTo>
                    <a:pt x="2168" y="3215"/>
                  </a:lnTo>
                  <a:lnTo>
                    <a:pt x="2168" y="3215"/>
                  </a:lnTo>
                  <a:lnTo>
                    <a:pt x="2241" y="3142"/>
                  </a:lnTo>
                  <a:lnTo>
                    <a:pt x="2315" y="3094"/>
                  </a:lnTo>
                  <a:lnTo>
                    <a:pt x="2363" y="2996"/>
                  </a:lnTo>
                  <a:lnTo>
                    <a:pt x="2412" y="2923"/>
                  </a:lnTo>
                  <a:lnTo>
                    <a:pt x="2436" y="2826"/>
                  </a:lnTo>
                  <a:lnTo>
                    <a:pt x="2436" y="2728"/>
                  </a:lnTo>
                  <a:lnTo>
                    <a:pt x="2412" y="2631"/>
                  </a:lnTo>
                  <a:lnTo>
                    <a:pt x="2388" y="2558"/>
                  </a:lnTo>
                  <a:lnTo>
                    <a:pt x="1097"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42"/>
            <p:cNvSpPr/>
            <p:nvPr/>
          </p:nvSpPr>
          <p:spPr>
            <a:xfrm>
              <a:off x="5316925" y="3731225"/>
              <a:ext cx="371450" cy="218000"/>
            </a:xfrm>
            <a:custGeom>
              <a:avLst/>
              <a:gdLst/>
              <a:ahLst/>
              <a:cxnLst/>
              <a:rect l="l" t="t" r="r" b="b"/>
              <a:pathLst>
                <a:path w="14858" h="8720" fill="none" extrusionOk="0">
                  <a:moveTo>
                    <a:pt x="1" y="0"/>
                  </a:moveTo>
                  <a:lnTo>
                    <a:pt x="1" y="8719"/>
                  </a:lnTo>
                  <a:lnTo>
                    <a:pt x="14857" y="8719"/>
                  </a:lnTo>
                  <a:lnTo>
                    <a:pt x="14857" y="0"/>
                  </a:lnTo>
                  <a:lnTo>
                    <a:pt x="1" y="0"/>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42"/>
            <p:cNvSpPr/>
            <p:nvPr/>
          </p:nvSpPr>
          <p:spPr>
            <a:xfrm>
              <a:off x="5380250" y="3784800"/>
              <a:ext cx="230200" cy="115725"/>
            </a:xfrm>
            <a:custGeom>
              <a:avLst/>
              <a:gdLst/>
              <a:ahLst/>
              <a:cxnLst/>
              <a:rect l="l" t="t" r="r" b="b"/>
              <a:pathLst>
                <a:path w="9208" h="4629" fill="none" extrusionOk="0">
                  <a:moveTo>
                    <a:pt x="9207" y="1"/>
                  </a:moveTo>
                  <a:lnTo>
                    <a:pt x="5213" y="3995"/>
                  </a:lnTo>
                  <a:lnTo>
                    <a:pt x="5213" y="3995"/>
                  </a:lnTo>
                  <a:lnTo>
                    <a:pt x="5140" y="4044"/>
                  </a:lnTo>
                  <a:lnTo>
                    <a:pt x="5067" y="4092"/>
                  </a:lnTo>
                  <a:lnTo>
                    <a:pt x="4969" y="4117"/>
                  </a:lnTo>
                  <a:lnTo>
                    <a:pt x="4872" y="4141"/>
                  </a:lnTo>
                  <a:lnTo>
                    <a:pt x="4774" y="4117"/>
                  </a:lnTo>
                  <a:lnTo>
                    <a:pt x="4677" y="4092"/>
                  </a:lnTo>
                  <a:lnTo>
                    <a:pt x="4604" y="4044"/>
                  </a:lnTo>
                  <a:lnTo>
                    <a:pt x="4531" y="3995"/>
                  </a:lnTo>
                  <a:lnTo>
                    <a:pt x="2582" y="2046"/>
                  </a:lnTo>
                  <a:lnTo>
                    <a:pt x="1" y="4628"/>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42"/>
            <p:cNvSpPr/>
            <p:nvPr/>
          </p:nvSpPr>
          <p:spPr>
            <a:xfrm>
              <a:off x="5547700" y="3779925"/>
              <a:ext cx="68825" cy="68825"/>
            </a:xfrm>
            <a:custGeom>
              <a:avLst/>
              <a:gdLst/>
              <a:ahLst/>
              <a:cxnLst/>
              <a:rect l="l" t="t" r="r" b="b"/>
              <a:pathLst>
                <a:path w="2753" h="2753" fill="none" extrusionOk="0">
                  <a:moveTo>
                    <a:pt x="0" y="1"/>
                  </a:moveTo>
                  <a:lnTo>
                    <a:pt x="2265" y="1"/>
                  </a:lnTo>
                  <a:lnTo>
                    <a:pt x="2265" y="1"/>
                  </a:lnTo>
                  <a:lnTo>
                    <a:pt x="2363" y="1"/>
                  </a:lnTo>
                  <a:lnTo>
                    <a:pt x="2460" y="25"/>
                  </a:lnTo>
                  <a:lnTo>
                    <a:pt x="2533" y="74"/>
                  </a:lnTo>
                  <a:lnTo>
                    <a:pt x="2606" y="147"/>
                  </a:lnTo>
                  <a:lnTo>
                    <a:pt x="2680" y="220"/>
                  </a:lnTo>
                  <a:lnTo>
                    <a:pt x="2728" y="293"/>
                  </a:lnTo>
                  <a:lnTo>
                    <a:pt x="2753" y="390"/>
                  </a:lnTo>
                  <a:lnTo>
                    <a:pt x="2753" y="488"/>
                  </a:lnTo>
                  <a:lnTo>
                    <a:pt x="2753" y="275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0" name="Google Shape;420;p42"/>
          <p:cNvSpPr txBox="1">
            <a:spLocks noGrp="1"/>
          </p:cNvSpPr>
          <p:nvPr>
            <p:ph type="sldNum" idx="12"/>
          </p:nvPr>
        </p:nvSpPr>
        <p:spPr>
          <a:xfrm>
            <a:off x="8529670"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34</a:t>
            </a:fld>
            <a:endParaRPr/>
          </a:p>
        </p:txBody>
      </p:sp>
      <p:sp>
        <p:nvSpPr>
          <p:cNvPr id="60" name="Google Shape;367;p42"/>
          <p:cNvSpPr txBox="1">
            <a:spLocks/>
          </p:cNvSpPr>
          <p:nvPr/>
        </p:nvSpPr>
        <p:spPr>
          <a:xfrm>
            <a:off x="376287" y="3423147"/>
            <a:ext cx="1843200" cy="1305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rgbClr val="FFFFFF"/>
              </a:buClr>
              <a:buSzPts val="1400"/>
              <a:buFont typeface="Muli"/>
              <a:buChar char="➜"/>
              <a:defRPr sz="2400" b="0" i="0" u="none" strike="noStrike" cap="none">
                <a:solidFill>
                  <a:srgbClr val="FFFFFF"/>
                </a:solidFill>
                <a:latin typeface="Muli"/>
                <a:ea typeface="Muli"/>
                <a:cs typeface="Muli"/>
                <a:sym typeface="Muli"/>
              </a:defRPr>
            </a:lvl1pPr>
            <a:lvl2pPr marL="914400" marR="0" lvl="1" indent="-317500" algn="l" rtl="0">
              <a:lnSpc>
                <a:spcPct val="100000"/>
              </a:lnSpc>
              <a:spcBef>
                <a:spcPts val="0"/>
              </a:spcBef>
              <a:spcAft>
                <a:spcPts val="0"/>
              </a:spcAft>
              <a:buClr>
                <a:srgbClr val="FFFFFF"/>
              </a:buClr>
              <a:buSzPts val="1400"/>
              <a:buFont typeface="Muli"/>
              <a:buChar char="○"/>
              <a:defRPr sz="2400" b="0" i="0" u="none" strike="noStrike" cap="none">
                <a:solidFill>
                  <a:srgbClr val="FFFFFF"/>
                </a:solidFill>
                <a:latin typeface="Muli"/>
                <a:ea typeface="Muli"/>
                <a:cs typeface="Muli"/>
                <a:sym typeface="Muli"/>
              </a:defRPr>
            </a:lvl2pPr>
            <a:lvl3pPr marL="1371600" marR="0" lvl="2" indent="-317500" algn="l" rtl="0">
              <a:lnSpc>
                <a:spcPct val="100000"/>
              </a:lnSpc>
              <a:spcBef>
                <a:spcPts val="0"/>
              </a:spcBef>
              <a:spcAft>
                <a:spcPts val="0"/>
              </a:spcAft>
              <a:buClr>
                <a:srgbClr val="FFFFFF"/>
              </a:buClr>
              <a:buSzPts val="1400"/>
              <a:buFont typeface="Muli"/>
              <a:buChar char="■"/>
              <a:defRPr sz="2400" b="0" i="0" u="none" strike="noStrike" cap="none">
                <a:solidFill>
                  <a:srgbClr val="FFFFFF"/>
                </a:solidFill>
                <a:latin typeface="Muli"/>
                <a:ea typeface="Muli"/>
                <a:cs typeface="Muli"/>
                <a:sym typeface="Muli"/>
              </a:defRPr>
            </a:lvl3pPr>
            <a:lvl4pPr marL="1828800" marR="0" lvl="3" indent="-317500" algn="l" rtl="0">
              <a:lnSpc>
                <a:spcPct val="100000"/>
              </a:lnSpc>
              <a:spcBef>
                <a:spcPts val="0"/>
              </a:spcBef>
              <a:spcAft>
                <a:spcPts val="0"/>
              </a:spcAft>
              <a:buClr>
                <a:srgbClr val="FFFFFF"/>
              </a:buClr>
              <a:buSzPts val="1400"/>
              <a:buFont typeface="Muli"/>
              <a:buChar char="●"/>
              <a:defRPr sz="2400" b="0" i="0" u="none" strike="noStrike" cap="none">
                <a:solidFill>
                  <a:srgbClr val="FFFFFF"/>
                </a:solidFill>
                <a:latin typeface="Muli"/>
                <a:ea typeface="Muli"/>
                <a:cs typeface="Muli"/>
                <a:sym typeface="Muli"/>
              </a:defRPr>
            </a:lvl4pPr>
            <a:lvl5pPr marL="2286000" marR="0" lvl="4" indent="-317500" algn="l" rtl="0">
              <a:lnSpc>
                <a:spcPct val="100000"/>
              </a:lnSpc>
              <a:spcBef>
                <a:spcPts val="0"/>
              </a:spcBef>
              <a:spcAft>
                <a:spcPts val="0"/>
              </a:spcAft>
              <a:buClr>
                <a:srgbClr val="FFFFFF"/>
              </a:buClr>
              <a:buSzPts val="1400"/>
              <a:buFont typeface="Muli"/>
              <a:buChar char="○"/>
              <a:defRPr sz="2400" b="0" i="0" u="none" strike="noStrike" cap="none">
                <a:solidFill>
                  <a:srgbClr val="FFFFFF"/>
                </a:solidFill>
                <a:latin typeface="Muli"/>
                <a:ea typeface="Muli"/>
                <a:cs typeface="Muli"/>
                <a:sym typeface="Muli"/>
              </a:defRPr>
            </a:lvl5pPr>
            <a:lvl6pPr marL="2743200" marR="0" lvl="5" indent="-317500" algn="l" rtl="0">
              <a:lnSpc>
                <a:spcPct val="100000"/>
              </a:lnSpc>
              <a:spcBef>
                <a:spcPts val="0"/>
              </a:spcBef>
              <a:spcAft>
                <a:spcPts val="0"/>
              </a:spcAft>
              <a:buClr>
                <a:srgbClr val="FFFFFF"/>
              </a:buClr>
              <a:buSzPts val="1400"/>
              <a:buFont typeface="Muli"/>
              <a:buChar char="■"/>
              <a:defRPr sz="2400" b="0" i="0" u="none" strike="noStrike" cap="none">
                <a:solidFill>
                  <a:srgbClr val="FFFFFF"/>
                </a:solidFill>
                <a:latin typeface="Muli"/>
                <a:ea typeface="Muli"/>
                <a:cs typeface="Muli"/>
                <a:sym typeface="Muli"/>
              </a:defRPr>
            </a:lvl6pPr>
            <a:lvl7pPr marL="3200400" marR="0" lvl="6" indent="-317500" algn="l" rtl="0">
              <a:lnSpc>
                <a:spcPct val="100000"/>
              </a:lnSpc>
              <a:spcBef>
                <a:spcPts val="0"/>
              </a:spcBef>
              <a:spcAft>
                <a:spcPts val="0"/>
              </a:spcAft>
              <a:buClr>
                <a:srgbClr val="FFFFFF"/>
              </a:buClr>
              <a:buSzPts val="1400"/>
              <a:buFont typeface="Muli"/>
              <a:buChar char="●"/>
              <a:defRPr sz="2400" b="0" i="0" u="none" strike="noStrike" cap="none">
                <a:solidFill>
                  <a:srgbClr val="FFFFFF"/>
                </a:solidFill>
                <a:latin typeface="Muli"/>
                <a:ea typeface="Muli"/>
                <a:cs typeface="Muli"/>
                <a:sym typeface="Muli"/>
              </a:defRPr>
            </a:lvl7pPr>
            <a:lvl8pPr marL="3657600" marR="0" lvl="7" indent="-317500" algn="l" rtl="0">
              <a:lnSpc>
                <a:spcPct val="100000"/>
              </a:lnSpc>
              <a:spcBef>
                <a:spcPts val="0"/>
              </a:spcBef>
              <a:spcAft>
                <a:spcPts val="0"/>
              </a:spcAft>
              <a:buClr>
                <a:srgbClr val="FFFFFF"/>
              </a:buClr>
              <a:buSzPts val="1400"/>
              <a:buFont typeface="Muli"/>
              <a:buChar char="○"/>
              <a:defRPr sz="2400" b="0" i="0" u="none" strike="noStrike" cap="none">
                <a:solidFill>
                  <a:srgbClr val="FFFFFF"/>
                </a:solidFill>
                <a:latin typeface="Muli"/>
                <a:ea typeface="Muli"/>
                <a:cs typeface="Muli"/>
                <a:sym typeface="Muli"/>
              </a:defRPr>
            </a:lvl8pPr>
            <a:lvl9pPr marL="4114800" marR="0" lvl="8" indent="-317500" algn="l" rtl="0">
              <a:lnSpc>
                <a:spcPct val="100000"/>
              </a:lnSpc>
              <a:spcBef>
                <a:spcPts val="0"/>
              </a:spcBef>
              <a:spcAft>
                <a:spcPts val="0"/>
              </a:spcAft>
              <a:buClr>
                <a:srgbClr val="FFFFFF"/>
              </a:buClr>
              <a:buSzPts val="1400"/>
              <a:buFont typeface="Muli"/>
              <a:buChar char="■"/>
              <a:defRPr sz="2400" b="0" i="0" u="none" strike="noStrike" cap="none">
                <a:solidFill>
                  <a:srgbClr val="FFFFFF"/>
                </a:solidFill>
                <a:latin typeface="Muli"/>
                <a:ea typeface="Muli"/>
                <a:cs typeface="Muli"/>
                <a:sym typeface="Muli"/>
              </a:defRPr>
            </a:lvl9pPr>
          </a:lstStyle>
          <a:p>
            <a:pPr marL="139700" indent="0" algn="ctr">
              <a:buNone/>
            </a:pPr>
            <a:r>
              <a:rPr lang="es-MX" sz="1600" dirty="0">
                <a:solidFill>
                  <a:schemeClr val="tx1"/>
                </a:solidFill>
              </a:rPr>
              <a:t>Generar una política de antivirus</a:t>
            </a:r>
          </a:p>
        </p:txBody>
      </p:sp>
      <p:grpSp>
        <p:nvGrpSpPr>
          <p:cNvPr id="61" name="Google Shape;384;p42"/>
          <p:cNvGrpSpPr/>
          <p:nvPr/>
        </p:nvGrpSpPr>
        <p:grpSpPr>
          <a:xfrm>
            <a:off x="1164608" y="2932167"/>
            <a:ext cx="307340" cy="307340"/>
            <a:chOff x="5941025" y="3634400"/>
            <a:chExt cx="467650" cy="467650"/>
          </a:xfrm>
        </p:grpSpPr>
        <p:sp>
          <p:nvSpPr>
            <p:cNvPr id="62" name="Google Shape;385;p42"/>
            <p:cNvSpPr/>
            <p:nvPr/>
          </p:nvSpPr>
          <p:spPr>
            <a:xfrm>
              <a:off x="5941025" y="3634400"/>
              <a:ext cx="467650" cy="467650"/>
            </a:xfrm>
            <a:custGeom>
              <a:avLst/>
              <a:gdLst/>
              <a:ahLst/>
              <a:cxnLst/>
              <a:rect l="l" t="t" r="r" b="b"/>
              <a:pathLst>
                <a:path w="18706" h="18706" fill="none" extrusionOk="0">
                  <a:moveTo>
                    <a:pt x="9353" y="1"/>
                  </a:moveTo>
                  <a:lnTo>
                    <a:pt x="9353" y="1"/>
                  </a:lnTo>
                  <a:lnTo>
                    <a:pt x="8866" y="25"/>
                  </a:lnTo>
                  <a:lnTo>
                    <a:pt x="8403" y="50"/>
                  </a:lnTo>
                  <a:lnTo>
                    <a:pt x="7940" y="123"/>
                  </a:lnTo>
                  <a:lnTo>
                    <a:pt x="7478" y="196"/>
                  </a:lnTo>
                  <a:lnTo>
                    <a:pt x="7015" y="293"/>
                  </a:lnTo>
                  <a:lnTo>
                    <a:pt x="6577" y="439"/>
                  </a:lnTo>
                  <a:lnTo>
                    <a:pt x="6138" y="585"/>
                  </a:lnTo>
                  <a:lnTo>
                    <a:pt x="5724" y="732"/>
                  </a:lnTo>
                  <a:lnTo>
                    <a:pt x="5310" y="926"/>
                  </a:lnTo>
                  <a:lnTo>
                    <a:pt x="4896" y="1146"/>
                  </a:lnTo>
                  <a:lnTo>
                    <a:pt x="4506" y="1365"/>
                  </a:lnTo>
                  <a:lnTo>
                    <a:pt x="4117" y="1608"/>
                  </a:lnTo>
                  <a:lnTo>
                    <a:pt x="3751" y="1876"/>
                  </a:lnTo>
                  <a:lnTo>
                    <a:pt x="3410" y="2144"/>
                  </a:lnTo>
                  <a:lnTo>
                    <a:pt x="3069" y="2436"/>
                  </a:lnTo>
                  <a:lnTo>
                    <a:pt x="2753" y="2753"/>
                  </a:lnTo>
                  <a:lnTo>
                    <a:pt x="2436" y="3070"/>
                  </a:lnTo>
                  <a:lnTo>
                    <a:pt x="2144" y="3411"/>
                  </a:lnTo>
                  <a:lnTo>
                    <a:pt x="1876" y="3752"/>
                  </a:lnTo>
                  <a:lnTo>
                    <a:pt x="1608" y="4117"/>
                  </a:lnTo>
                  <a:lnTo>
                    <a:pt x="1365" y="4507"/>
                  </a:lnTo>
                  <a:lnTo>
                    <a:pt x="1145" y="4896"/>
                  </a:lnTo>
                  <a:lnTo>
                    <a:pt x="926" y="5310"/>
                  </a:lnTo>
                  <a:lnTo>
                    <a:pt x="731" y="5724"/>
                  </a:lnTo>
                  <a:lnTo>
                    <a:pt x="585" y="6138"/>
                  </a:lnTo>
                  <a:lnTo>
                    <a:pt x="439" y="6577"/>
                  </a:lnTo>
                  <a:lnTo>
                    <a:pt x="293" y="7015"/>
                  </a:lnTo>
                  <a:lnTo>
                    <a:pt x="196" y="7478"/>
                  </a:lnTo>
                  <a:lnTo>
                    <a:pt x="123" y="7941"/>
                  </a:lnTo>
                  <a:lnTo>
                    <a:pt x="49" y="8403"/>
                  </a:lnTo>
                  <a:lnTo>
                    <a:pt x="25" y="8866"/>
                  </a:lnTo>
                  <a:lnTo>
                    <a:pt x="1" y="9353"/>
                  </a:lnTo>
                  <a:lnTo>
                    <a:pt x="1" y="9353"/>
                  </a:lnTo>
                  <a:lnTo>
                    <a:pt x="25" y="9840"/>
                  </a:lnTo>
                  <a:lnTo>
                    <a:pt x="49" y="10303"/>
                  </a:lnTo>
                  <a:lnTo>
                    <a:pt x="123" y="10766"/>
                  </a:lnTo>
                  <a:lnTo>
                    <a:pt x="196" y="11229"/>
                  </a:lnTo>
                  <a:lnTo>
                    <a:pt x="293" y="11691"/>
                  </a:lnTo>
                  <a:lnTo>
                    <a:pt x="439" y="12130"/>
                  </a:lnTo>
                  <a:lnTo>
                    <a:pt x="585" y="12568"/>
                  </a:lnTo>
                  <a:lnTo>
                    <a:pt x="731" y="12982"/>
                  </a:lnTo>
                  <a:lnTo>
                    <a:pt x="926" y="13396"/>
                  </a:lnTo>
                  <a:lnTo>
                    <a:pt x="1145" y="13810"/>
                  </a:lnTo>
                  <a:lnTo>
                    <a:pt x="1365" y="14200"/>
                  </a:lnTo>
                  <a:lnTo>
                    <a:pt x="1608" y="14590"/>
                  </a:lnTo>
                  <a:lnTo>
                    <a:pt x="1876" y="14955"/>
                  </a:lnTo>
                  <a:lnTo>
                    <a:pt x="2144" y="15296"/>
                  </a:lnTo>
                  <a:lnTo>
                    <a:pt x="2436" y="15637"/>
                  </a:lnTo>
                  <a:lnTo>
                    <a:pt x="2753" y="15953"/>
                  </a:lnTo>
                  <a:lnTo>
                    <a:pt x="3069" y="16270"/>
                  </a:lnTo>
                  <a:lnTo>
                    <a:pt x="3410" y="16562"/>
                  </a:lnTo>
                  <a:lnTo>
                    <a:pt x="3751" y="16830"/>
                  </a:lnTo>
                  <a:lnTo>
                    <a:pt x="4117" y="17098"/>
                  </a:lnTo>
                  <a:lnTo>
                    <a:pt x="4506" y="17342"/>
                  </a:lnTo>
                  <a:lnTo>
                    <a:pt x="4896" y="17561"/>
                  </a:lnTo>
                  <a:lnTo>
                    <a:pt x="5310" y="17780"/>
                  </a:lnTo>
                  <a:lnTo>
                    <a:pt x="5724" y="17975"/>
                  </a:lnTo>
                  <a:lnTo>
                    <a:pt x="6138" y="18121"/>
                  </a:lnTo>
                  <a:lnTo>
                    <a:pt x="6577" y="18267"/>
                  </a:lnTo>
                  <a:lnTo>
                    <a:pt x="7015" y="18413"/>
                  </a:lnTo>
                  <a:lnTo>
                    <a:pt x="7478" y="18511"/>
                  </a:lnTo>
                  <a:lnTo>
                    <a:pt x="7940" y="18584"/>
                  </a:lnTo>
                  <a:lnTo>
                    <a:pt x="8403" y="18657"/>
                  </a:lnTo>
                  <a:lnTo>
                    <a:pt x="8866" y="18681"/>
                  </a:lnTo>
                  <a:lnTo>
                    <a:pt x="9353" y="18706"/>
                  </a:lnTo>
                  <a:lnTo>
                    <a:pt x="9353" y="18706"/>
                  </a:lnTo>
                  <a:lnTo>
                    <a:pt x="9840" y="18681"/>
                  </a:lnTo>
                  <a:lnTo>
                    <a:pt x="10303" y="18657"/>
                  </a:lnTo>
                  <a:lnTo>
                    <a:pt x="10766" y="18584"/>
                  </a:lnTo>
                  <a:lnTo>
                    <a:pt x="11228" y="18511"/>
                  </a:lnTo>
                  <a:lnTo>
                    <a:pt x="11691" y="18413"/>
                  </a:lnTo>
                  <a:lnTo>
                    <a:pt x="12130" y="18267"/>
                  </a:lnTo>
                  <a:lnTo>
                    <a:pt x="12568" y="18121"/>
                  </a:lnTo>
                  <a:lnTo>
                    <a:pt x="12982" y="17975"/>
                  </a:lnTo>
                  <a:lnTo>
                    <a:pt x="13396" y="17780"/>
                  </a:lnTo>
                  <a:lnTo>
                    <a:pt x="13810" y="17561"/>
                  </a:lnTo>
                  <a:lnTo>
                    <a:pt x="14200" y="17342"/>
                  </a:lnTo>
                  <a:lnTo>
                    <a:pt x="14589" y="17098"/>
                  </a:lnTo>
                  <a:lnTo>
                    <a:pt x="14955" y="16830"/>
                  </a:lnTo>
                  <a:lnTo>
                    <a:pt x="15296" y="16562"/>
                  </a:lnTo>
                  <a:lnTo>
                    <a:pt x="15637" y="16270"/>
                  </a:lnTo>
                  <a:lnTo>
                    <a:pt x="15953" y="15953"/>
                  </a:lnTo>
                  <a:lnTo>
                    <a:pt x="16270" y="15637"/>
                  </a:lnTo>
                  <a:lnTo>
                    <a:pt x="16562" y="15296"/>
                  </a:lnTo>
                  <a:lnTo>
                    <a:pt x="16830" y="14955"/>
                  </a:lnTo>
                  <a:lnTo>
                    <a:pt x="17098" y="14590"/>
                  </a:lnTo>
                  <a:lnTo>
                    <a:pt x="17341" y="14200"/>
                  </a:lnTo>
                  <a:lnTo>
                    <a:pt x="17561" y="13810"/>
                  </a:lnTo>
                  <a:lnTo>
                    <a:pt x="17780" y="13396"/>
                  </a:lnTo>
                  <a:lnTo>
                    <a:pt x="17975" y="12982"/>
                  </a:lnTo>
                  <a:lnTo>
                    <a:pt x="18121" y="12568"/>
                  </a:lnTo>
                  <a:lnTo>
                    <a:pt x="18267" y="12130"/>
                  </a:lnTo>
                  <a:lnTo>
                    <a:pt x="18413" y="11691"/>
                  </a:lnTo>
                  <a:lnTo>
                    <a:pt x="18511" y="11229"/>
                  </a:lnTo>
                  <a:lnTo>
                    <a:pt x="18584" y="10766"/>
                  </a:lnTo>
                  <a:lnTo>
                    <a:pt x="18657" y="10303"/>
                  </a:lnTo>
                  <a:lnTo>
                    <a:pt x="18681" y="9840"/>
                  </a:lnTo>
                  <a:lnTo>
                    <a:pt x="18705" y="9353"/>
                  </a:lnTo>
                  <a:lnTo>
                    <a:pt x="18705" y="9353"/>
                  </a:lnTo>
                  <a:lnTo>
                    <a:pt x="18681" y="8866"/>
                  </a:lnTo>
                  <a:lnTo>
                    <a:pt x="18657" y="8403"/>
                  </a:lnTo>
                  <a:lnTo>
                    <a:pt x="18584" y="7941"/>
                  </a:lnTo>
                  <a:lnTo>
                    <a:pt x="18511" y="7478"/>
                  </a:lnTo>
                  <a:lnTo>
                    <a:pt x="18413" y="7015"/>
                  </a:lnTo>
                  <a:lnTo>
                    <a:pt x="18267" y="6577"/>
                  </a:lnTo>
                  <a:lnTo>
                    <a:pt x="18121" y="6138"/>
                  </a:lnTo>
                  <a:lnTo>
                    <a:pt x="17975" y="5724"/>
                  </a:lnTo>
                  <a:lnTo>
                    <a:pt x="17780" y="5310"/>
                  </a:lnTo>
                  <a:lnTo>
                    <a:pt x="17561" y="4896"/>
                  </a:lnTo>
                  <a:lnTo>
                    <a:pt x="17341" y="4507"/>
                  </a:lnTo>
                  <a:lnTo>
                    <a:pt x="17098" y="4117"/>
                  </a:lnTo>
                  <a:lnTo>
                    <a:pt x="16830" y="3752"/>
                  </a:lnTo>
                  <a:lnTo>
                    <a:pt x="16562" y="3411"/>
                  </a:lnTo>
                  <a:lnTo>
                    <a:pt x="16270" y="3070"/>
                  </a:lnTo>
                  <a:lnTo>
                    <a:pt x="15953" y="2753"/>
                  </a:lnTo>
                  <a:lnTo>
                    <a:pt x="15637" y="2436"/>
                  </a:lnTo>
                  <a:lnTo>
                    <a:pt x="15296" y="2144"/>
                  </a:lnTo>
                  <a:lnTo>
                    <a:pt x="14955" y="1876"/>
                  </a:lnTo>
                  <a:lnTo>
                    <a:pt x="14589" y="1608"/>
                  </a:lnTo>
                  <a:lnTo>
                    <a:pt x="14200" y="1365"/>
                  </a:lnTo>
                  <a:lnTo>
                    <a:pt x="13810" y="1146"/>
                  </a:lnTo>
                  <a:lnTo>
                    <a:pt x="13396" y="926"/>
                  </a:lnTo>
                  <a:lnTo>
                    <a:pt x="12982" y="732"/>
                  </a:lnTo>
                  <a:lnTo>
                    <a:pt x="12568" y="585"/>
                  </a:lnTo>
                  <a:lnTo>
                    <a:pt x="12130" y="439"/>
                  </a:lnTo>
                  <a:lnTo>
                    <a:pt x="11691" y="293"/>
                  </a:lnTo>
                  <a:lnTo>
                    <a:pt x="11228" y="196"/>
                  </a:lnTo>
                  <a:lnTo>
                    <a:pt x="10766" y="123"/>
                  </a:lnTo>
                  <a:lnTo>
                    <a:pt x="10303" y="50"/>
                  </a:lnTo>
                  <a:lnTo>
                    <a:pt x="9840" y="25"/>
                  </a:lnTo>
                  <a:lnTo>
                    <a:pt x="9353" y="1"/>
                  </a:lnTo>
                  <a:lnTo>
                    <a:pt x="9353" y="1"/>
                  </a:lnTo>
                </a:path>
              </a:pathLst>
            </a:custGeom>
            <a:noFill/>
            <a:ln w="12175"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386;p42"/>
            <p:cNvSpPr/>
            <p:nvPr/>
          </p:nvSpPr>
          <p:spPr>
            <a:xfrm>
              <a:off x="6211975" y="3753150"/>
              <a:ext cx="19525" cy="18900"/>
            </a:xfrm>
            <a:custGeom>
              <a:avLst/>
              <a:gdLst/>
              <a:ahLst/>
              <a:cxnLst/>
              <a:rect l="l" t="t" r="r" b="b"/>
              <a:pathLst>
                <a:path w="781" h="756" fill="none" extrusionOk="0">
                  <a:moveTo>
                    <a:pt x="585" y="0"/>
                  </a:moveTo>
                  <a:lnTo>
                    <a:pt x="585" y="0"/>
                  </a:lnTo>
                  <a:lnTo>
                    <a:pt x="658" y="24"/>
                  </a:lnTo>
                  <a:lnTo>
                    <a:pt x="707" y="49"/>
                  </a:lnTo>
                  <a:lnTo>
                    <a:pt x="756" y="122"/>
                  </a:lnTo>
                  <a:lnTo>
                    <a:pt x="780" y="195"/>
                  </a:lnTo>
                  <a:lnTo>
                    <a:pt x="780" y="195"/>
                  </a:lnTo>
                  <a:lnTo>
                    <a:pt x="756" y="268"/>
                  </a:lnTo>
                  <a:lnTo>
                    <a:pt x="707" y="390"/>
                  </a:lnTo>
                  <a:lnTo>
                    <a:pt x="658" y="487"/>
                  </a:lnTo>
                  <a:lnTo>
                    <a:pt x="585" y="560"/>
                  </a:lnTo>
                  <a:lnTo>
                    <a:pt x="585" y="560"/>
                  </a:lnTo>
                  <a:lnTo>
                    <a:pt x="488" y="633"/>
                  </a:lnTo>
                  <a:lnTo>
                    <a:pt x="390" y="706"/>
                  </a:lnTo>
                  <a:lnTo>
                    <a:pt x="293" y="755"/>
                  </a:lnTo>
                  <a:lnTo>
                    <a:pt x="196" y="755"/>
                  </a:lnTo>
                  <a:lnTo>
                    <a:pt x="196" y="755"/>
                  </a:lnTo>
                  <a:lnTo>
                    <a:pt x="122" y="755"/>
                  </a:lnTo>
                  <a:lnTo>
                    <a:pt x="74" y="706"/>
                  </a:lnTo>
                  <a:lnTo>
                    <a:pt x="25" y="633"/>
                  </a:lnTo>
                  <a:lnTo>
                    <a:pt x="1" y="560"/>
                  </a:lnTo>
                  <a:lnTo>
                    <a:pt x="1" y="560"/>
                  </a:lnTo>
                  <a:lnTo>
                    <a:pt x="25" y="487"/>
                  </a:lnTo>
                  <a:lnTo>
                    <a:pt x="74" y="390"/>
                  </a:lnTo>
                  <a:lnTo>
                    <a:pt x="122" y="268"/>
                  </a:lnTo>
                  <a:lnTo>
                    <a:pt x="196" y="195"/>
                  </a:lnTo>
                  <a:lnTo>
                    <a:pt x="196" y="195"/>
                  </a:lnTo>
                  <a:lnTo>
                    <a:pt x="293" y="122"/>
                  </a:lnTo>
                  <a:lnTo>
                    <a:pt x="390" y="49"/>
                  </a:lnTo>
                  <a:lnTo>
                    <a:pt x="488" y="24"/>
                  </a:lnTo>
                  <a:lnTo>
                    <a:pt x="585" y="0"/>
                  </a:lnTo>
                  <a:lnTo>
                    <a:pt x="585" y="0"/>
                  </a:lnTo>
                </a:path>
              </a:pathLst>
            </a:custGeom>
            <a:noFill/>
            <a:ln w="12175"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387;p42"/>
            <p:cNvSpPr/>
            <p:nvPr/>
          </p:nvSpPr>
          <p:spPr>
            <a:xfrm>
              <a:off x="5943475" y="3695900"/>
              <a:ext cx="177800" cy="351350"/>
            </a:xfrm>
            <a:custGeom>
              <a:avLst/>
              <a:gdLst/>
              <a:ahLst/>
              <a:cxnLst/>
              <a:rect l="l" t="t" r="r" b="b"/>
              <a:pathLst>
                <a:path w="7112" h="14054" fill="none" extrusionOk="0">
                  <a:moveTo>
                    <a:pt x="2582" y="780"/>
                  </a:moveTo>
                  <a:lnTo>
                    <a:pt x="2582" y="780"/>
                  </a:lnTo>
                  <a:lnTo>
                    <a:pt x="2752" y="780"/>
                  </a:lnTo>
                  <a:lnTo>
                    <a:pt x="2752" y="780"/>
                  </a:lnTo>
                  <a:lnTo>
                    <a:pt x="2996" y="780"/>
                  </a:lnTo>
                  <a:lnTo>
                    <a:pt x="3215" y="829"/>
                  </a:lnTo>
                  <a:lnTo>
                    <a:pt x="3386" y="878"/>
                  </a:lnTo>
                  <a:lnTo>
                    <a:pt x="3507" y="951"/>
                  </a:lnTo>
                  <a:lnTo>
                    <a:pt x="3507" y="951"/>
                  </a:lnTo>
                  <a:lnTo>
                    <a:pt x="3605" y="1024"/>
                  </a:lnTo>
                  <a:lnTo>
                    <a:pt x="3702" y="1048"/>
                  </a:lnTo>
                  <a:lnTo>
                    <a:pt x="3800" y="1024"/>
                  </a:lnTo>
                  <a:lnTo>
                    <a:pt x="3897" y="951"/>
                  </a:lnTo>
                  <a:lnTo>
                    <a:pt x="3897" y="951"/>
                  </a:lnTo>
                  <a:lnTo>
                    <a:pt x="3970" y="878"/>
                  </a:lnTo>
                  <a:lnTo>
                    <a:pt x="4092" y="829"/>
                  </a:lnTo>
                  <a:lnTo>
                    <a:pt x="4189" y="780"/>
                  </a:lnTo>
                  <a:lnTo>
                    <a:pt x="4262" y="780"/>
                  </a:lnTo>
                  <a:lnTo>
                    <a:pt x="4262" y="780"/>
                  </a:lnTo>
                  <a:lnTo>
                    <a:pt x="4384" y="731"/>
                  </a:lnTo>
                  <a:lnTo>
                    <a:pt x="4506" y="658"/>
                  </a:lnTo>
                  <a:lnTo>
                    <a:pt x="4676" y="537"/>
                  </a:lnTo>
                  <a:lnTo>
                    <a:pt x="4847" y="390"/>
                  </a:lnTo>
                  <a:lnTo>
                    <a:pt x="4847" y="390"/>
                  </a:lnTo>
                  <a:lnTo>
                    <a:pt x="5042" y="244"/>
                  </a:lnTo>
                  <a:lnTo>
                    <a:pt x="5285" y="123"/>
                  </a:lnTo>
                  <a:lnTo>
                    <a:pt x="5529" y="49"/>
                  </a:lnTo>
                  <a:lnTo>
                    <a:pt x="5797" y="1"/>
                  </a:lnTo>
                  <a:lnTo>
                    <a:pt x="5797" y="1"/>
                  </a:lnTo>
                  <a:lnTo>
                    <a:pt x="5894" y="25"/>
                  </a:lnTo>
                  <a:lnTo>
                    <a:pt x="5992" y="49"/>
                  </a:lnTo>
                  <a:lnTo>
                    <a:pt x="6040" y="74"/>
                  </a:lnTo>
                  <a:lnTo>
                    <a:pt x="6089" y="123"/>
                  </a:lnTo>
                  <a:lnTo>
                    <a:pt x="6089" y="171"/>
                  </a:lnTo>
                  <a:lnTo>
                    <a:pt x="6089" y="244"/>
                  </a:lnTo>
                  <a:lnTo>
                    <a:pt x="6040" y="317"/>
                  </a:lnTo>
                  <a:lnTo>
                    <a:pt x="5992" y="390"/>
                  </a:lnTo>
                  <a:lnTo>
                    <a:pt x="5992" y="390"/>
                  </a:lnTo>
                  <a:lnTo>
                    <a:pt x="5845" y="561"/>
                  </a:lnTo>
                  <a:lnTo>
                    <a:pt x="5772" y="707"/>
                  </a:lnTo>
                  <a:lnTo>
                    <a:pt x="5748" y="853"/>
                  </a:lnTo>
                  <a:lnTo>
                    <a:pt x="5772" y="926"/>
                  </a:lnTo>
                  <a:lnTo>
                    <a:pt x="5797" y="951"/>
                  </a:lnTo>
                  <a:lnTo>
                    <a:pt x="5797" y="951"/>
                  </a:lnTo>
                  <a:lnTo>
                    <a:pt x="5870" y="1048"/>
                  </a:lnTo>
                  <a:lnTo>
                    <a:pt x="5918" y="1145"/>
                  </a:lnTo>
                  <a:lnTo>
                    <a:pt x="5967" y="1243"/>
                  </a:lnTo>
                  <a:lnTo>
                    <a:pt x="5992" y="1340"/>
                  </a:lnTo>
                  <a:lnTo>
                    <a:pt x="5992" y="1340"/>
                  </a:lnTo>
                  <a:lnTo>
                    <a:pt x="5967" y="1438"/>
                  </a:lnTo>
                  <a:lnTo>
                    <a:pt x="5918" y="1535"/>
                  </a:lnTo>
                  <a:lnTo>
                    <a:pt x="5870" y="1633"/>
                  </a:lnTo>
                  <a:lnTo>
                    <a:pt x="5797" y="1730"/>
                  </a:lnTo>
                  <a:lnTo>
                    <a:pt x="5797" y="1730"/>
                  </a:lnTo>
                  <a:lnTo>
                    <a:pt x="5748" y="1754"/>
                  </a:lnTo>
                  <a:lnTo>
                    <a:pt x="5699" y="1754"/>
                  </a:lnTo>
                  <a:lnTo>
                    <a:pt x="5553" y="1754"/>
                  </a:lnTo>
                  <a:lnTo>
                    <a:pt x="5383" y="1657"/>
                  </a:lnTo>
                  <a:lnTo>
                    <a:pt x="5212" y="1535"/>
                  </a:lnTo>
                  <a:lnTo>
                    <a:pt x="5212" y="1535"/>
                  </a:lnTo>
                  <a:lnTo>
                    <a:pt x="5066" y="1389"/>
                  </a:lnTo>
                  <a:lnTo>
                    <a:pt x="4896" y="1316"/>
                  </a:lnTo>
                  <a:lnTo>
                    <a:pt x="4749" y="1292"/>
                  </a:lnTo>
                  <a:lnTo>
                    <a:pt x="4701" y="1316"/>
                  </a:lnTo>
                  <a:lnTo>
                    <a:pt x="4652" y="1340"/>
                  </a:lnTo>
                  <a:lnTo>
                    <a:pt x="4652" y="1340"/>
                  </a:lnTo>
                  <a:lnTo>
                    <a:pt x="4555" y="1413"/>
                  </a:lnTo>
                  <a:lnTo>
                    <a:pt x="4457" y="1486"/>
                  </a:lnTo>
                  <a:lnTo>
                    <a:pt x="4360" y="1511"/>
                  </a:lnTo>
                  <a:lnTo>
                    <a:pt x="4262" y="1535"/>
                  </a:lnTo>
                  <a:lnTo>
                    <a:pt x="4262" y="1535"/>
                  </a:lnTo>
                  <a:lnTo>
                    <a:pt x="4116" y="1559"/>
                  </a:lnTo>
                  <a:lnTo>
                    <a:pt x="4043" y="1584"/>
                  </a:lnTo>
                  <a:lnTo>
                    <a:pt x="3994" y="1633"/>
                  </a:lnTo>
                  <a:lnTo>
                    <a:pt x="3994" y="1633"/>
                  </a:lnTo>
                  <a:lnTo>
                    <a:pt x="3946" y="1657"/>
                  </a:lnTo>
                  <a:lnTo>
                    <a:pt x="3873" y="1681"/>
                  </a:lnTo>
                  <a:lnTo>
                    <a:pt x="3702" y="1730"/>
                  </a:lnTo>
                  <a:lnTo>
                    <a:pt x="3702" y="1730"/>
                  </a:lnTo>
                  <a:lnTo>
                    <a:pt x="3605" y="1730"/>
                  </a:lnTo>
                  <a:lnTo>
                    <a:pt x="3507" y="1779"/>
                  </a:lnTo>
                  <a:lnTo>
                    <a:pt x="3410" y="1827"/>
                  </a:lnTo>
                  <a:lnTo>
                    <a:pt x="3312" y="1900"/>
                  </a:lnTo>
                  <a:lnTo>
                    <a:pt x="3312" y="1900"/>
                  </a:lnTo>
                  <a:lnTo>
                    <a:pt x="3288" y="1949"/>
                  </a:lnTo>
                  <a:lnTo>
                    <a:pt x="3288" y="2022"/>
                  </a:lnTo>
                  <a:lnTo>
                    <a:pt x="3288" y="2144"/>
                  </a:lnTo>
                  <a:lnTo>
                    <a:pt x="3386" y="2314"/>
                  </a:lnTo>
                  <a:lnTo>
                    <a:pt x="3507" y="2485"/>
                  </a:lnTo>
                  <a:lnTo>
                    <a:pt x="3507" y="2485"/>
                  </a:lnTo>
                  <a:lnTo>
                    <a:pt x="3605" y="2558"/>
                  </a:lnTo>
                  <a:lnTo>
                    <a:pt x="3702" y="2582"/>
                  </a:lnTo>
                  <a:lnTo>
                    <a:pt x="3800" y="2607"/>
                  </a:lnTo>
                  <a:lnTo>
                    <a:pt x="3921" y="2607"/>
                  </a:lnTo>
                  <a:lnTo>
                    <a:pt x="4043" y="2582"/>
                  </a:lnTo>
                  <a:lnTo>
                    <a:pt x="4141" y="2534"/>
                  </a:lnTo>
                  <a:lnTo>
                    <a:pt x="4262" y="2461"/>
                  </a:lnTo>
                  <a:lnTo>
                    <a:pt x="4360" y="2388"/>
                  </a:lnTo>
                  <a:lnTo>
                    <a:pt x="4360" y="2388"/>
                  </a:lnTo>
                  <a:lnTo>
                    <a:pt x="4555" y="2193"/>
                  </a:lnTo>
                  <a:lnTo>
                    <a:pt x="4749" y="2047"/>
                  </a:lnTo>
                  <a:lnTo>
                    <a:pt x="4920" y="1949"/>
                  </a:lnTo>
                  <a:lnTo>
                    <a:pt x="5042" y="1900"/>
                  </a:lnTo>
                  <a:lnTo>
                    <a:pt x="5042" y="1900"/>
                  </a:lnTo>
                  <a:lnTo>
                    <a:pt x="5115" y="1925"/>
                  </a:lnTo>
                  <a:lnTo>
                    <a:pt x="5163" y="1974"/>
                  </a:lnTo>
                  <a:lnTo>
                    <a:pt x="5212" y="2022"/>
                  </a:lnTo>
                  <a:lnTo>
                    <a:pt x="5212" y="2095"/>
                  </a:lnTo>
                  <a:lnTo>
                    <a:pt x="5212" y="2095"/>
                  </a:lnTo>
                  <a:lnTo>
                    <a:pt x="5236" y="2168"/>
                  </a:lnTo>
                  <a:lnTo>
                    <a:pt x="5285" y="2241"/>
                  </a:lnTo>
                  <a:lnTo>
                    <a:pt x="5334" y="2266"/>
                  </a:lnTo>
                  <a:lnTo>
                    <a:pt x="5407" y="2290"/>
                  </a:lnTo>
                  <a:lnTo>
                    <a:pt x="5407" y="2290"/>
                  </a:lnTo>
                  <a:lnTo>
                    <a:pt x="5504" y="2314"/>
                  </a:lnTo>
                  <a:lnTo>
                    <a:pt x="5602" y="2339"/>
                  </a:lnTo>
                  <a:lnTo>
                    <a:pt x="5699" y="2412"/>
                  </a:lnTo>
                  <a:lnTo>
                    <a:pt x="5797" y="2485"/>
                  </a:lnTo>
                  <a:lnTo>
                    <a:pt x="5797" y="2485"/>
                  </a:lnTo>
                  <a:lnTo>
                    <a:pt x="5845" y="2558"/>
                  </a:lnTo>
                  <a:lnTo>
                    <a:pt x="5870" y="2680"/>
                  </a:lnTo>
                  <a:lnTo>
                    <a:pt x="5845" y="2777"/>
                  </a:lnTo>
                  <a:lnTo>
                    <a:pt x="5797" y="2850"/>
                  </a:lnTo>
                  <a:lnTo>
                    <a:pt x="5797" y="2850"/>
                  </a:lnTo>
                  <a:lnTo>
                    <a:pt x="5699" y="2923"/>
                  </a:lnTo>
                  <a:lnTo>
                    <a:pt x="5602" y="2996"/>
                  </a:lnTo>
                  <a:lnTo>
                    <a:pt x="5504" y="3045"/>
                  </a:lnTo>
                  <a:lnTo>
                    <a:pt x="5407" y="3045"/>
                  </a:lnTo>
                  <a:lnTo>
                    <a:pt x="5407" y="3045"/>
                  </a:lnTo>
                  <a:lnTo>
                    <a:pt x="5310" y="3069"/>
                  </a:lnTo>
                  <a:lnTo>
                    <a:pt x="5163" y="3167"/>
                  </a:lnTo>
                  <a:lnTo>
                    <a:pt x="4993" y="3289"/>
                  </a:lnTo>
                  <a:lnTo>
                    <a:pt x="4847" y="3435"/>
                  </a:lnTo>
                  <a:lnTo>
                    <a:pt x="4847" y="3435"/>
                  </a:lnTo>
                  <a:lnTo>
                    <a:pt x="4676" y="3581"/>
                  </a:lnTo>
                  <a:lnTo>
                    <a:pt x="4506" y="3703"/>
                  </a:lnTo>
                  <a:lnTo>
                    <a:pt x="4384" y="3776"/>
                  </a:lnTo>
                  <a:lnTo>
                    <a:pt x="4262" y="3800"/>
                  </a:lnTo>
                  <a:lnTo>
                    <a:pt x="4262" y="3800"/>
                  </a:lnTo>
                  <a:lnTo>
                    <a:pt x="4141" y="3849"/>
                  </a:lnTo>
                  <a:lnTo>
                    <a:pt x="3970" y="3971"/>
                  </a:lnTo>
                  <a:lnTo>
                    <a:pt x="3726" y="4165"/>
                  </a:lnTo>
                  <a:lnTo>
                    <a:pt x="3483" y="4409"/>
                  </a:lnTo>
                  <a:lnTo>
                    <a:pt x="3142" y="4750"/>
                  </a:lnTo>
                  <a:lnTo>
                    <a:pt x="3142" y="4750"/>
                  </a:lnTo>
                  <a:lnTo>
                    <a:pt x="3020" y="4847"/>
                  </a:lnTo>
                  <a:lnTo>
                    <a:pt x="2874" y="4969"/>
                  </a:lnTo>
                  <a:lnTo>
                    <a:pt x="2557" y="5164"/>
                  </a:lnTo>
                  <a:lnTo>
                    <a:pt x="2265" y="5286"/>
                  </a:lnTo>
                  <a:lnTo>
                    <a:pt x="2119" y="5310"/>
                  </a:lnTo>
                  <a:lnTo>
                    <a:pt x="1997" y="5335"/>
                  </a:lnTo>
                  <a:lnTo>
                    <a:pt x="1997" y="5335"/>
                  </a:lnTo>
                  <a:lnTo>
                    <a:pt x="1754" y="5335"/>
                  </a:lnTo>
                  <a:lnTo>
                    <a:pt x="1535" y="5383"/>
                  </a:lnTo>
                  <a:lnTo>
                    <a:pt x="1364" y="5456"/>
                  </a:lnTo>
                  <a:lnTo>
                    <a:pt x="1242" y="5529"/>
                  </a:lnTo>
                  <a:lnTo>
                    <a:pt x="1242" y="5529"/>
                  </a:lnTo>
                  <a:lnTo>
                    <a:pt x="1169" y="5602"/>
                  </a:lnTo>
                  <a:lnTo>
                    <a:pt x="1096" y="5700"/>
                  </a:lnTo>
                  <a:lnTo>
                    <a:pt x="1047" y="5797"/>
                  </a:lnTo>
                  <a:lnTo>
                    <a:pt x="1047" y="5895"/>
                  </a:lnTo>
                  <a:lnTo>
                    <a:pt x="1047" y="5895"/>
                  </a:lnTo>
                  <a:lnTo>
                    <a:pt x="1047" y="5992"/>
                  </a:lnTo>
                  <a:lnTo>
                    <a:pt x="1096" y="6090"/>
                  </a:lnTo>
                  <a:lnTo>
                    <a:pt x="1169" y="6187"/>
                  </a:lnTo>
                  <a:lnTo>
                    <a:pt x="1242" y="6284"/>
                  </a:lnTo>
                  <a:lnTo>
                    <a:pt x="1242" y="6284"/>
                  </a:lnTo>
                  <a:lnTo>
                    <a:pt x="1315" y="6357"/>
                  </a:lnTo>
                  <a:lnTo>
                    <a:pt x="1413" y="6406"/>
                  </a:lnTo>
                  <a:lnTo>
                    <a:pt x="1535" y="6455"/>
                  </a:lnTo>
                  <a:lnTo>
                    <a:pt x="1608" y="6455"/>
                  </a:lnTo>
                  <a:lnTo>
                    <a:pt x="1608" y="6455"/>
                  </a:lnTo>
                  <a:lnTo>
                    <a:pt x="1729" y="6504"/>
                  </a:lnTo>
                  <a:lnTo>
                    <a:pt x="1876" y="6601"/>
                  </a:lnTo>
                  <a:lnTo>
                    <a:pt x="2070" y="6747"/>
                  </a:lnTo>
                  <a:lnTo>
                    <a:pt x="2290" y="6942"/>
                  </a:lnTo>
                  <a:lnTo>
                    <a:pt x="2290" y="6942"/>
                  </a:lnTo>
                  <a:lnTo>
                    <a:pt x="2484" y="7137"/>
                  </a:lnTo>
                  <a:lnTo>
                    <a:pt x="2679" y="7283"/>
                  </a:lnTo>
                  <a:lnTo>
                    <a:pt x="2825" y="7380"/>
                  </a:lnTo>
                  <a:lnTo>
                    <a:pt x="2947" y="7405"/>
                  </a:lnTo>
                  <a:lnTo>
                    <a:pt x="2947" y="7405"/>
                  </a:lnTo>
                  <a:lnTo>
                    <a:pt x="3093" y="7380"/>
                  </a:lnTo>
                  <a:lnTo>
                    <a:pt x="3166" y="7356"/>
                  </a:lnTo>
                  <a:lnTo>
                    <a:pt x="3239" y="7332"/>
                  </a:lnTo>
                  <a:lnTo>
                    <a:pt x="3239" y="7332"/>
                  </a:lnTo>
                  <a:lnTo>
                    <a:pt x="3288" y="7283"/>
                  </a:lnTo>
                  <a:lnTo>
                    <a:pt x="3410" y="7259"/>
                  </a:lnTo>
                  <a:lnTo>
                    <a:pt x="3556" y="7234"/>
                  </a:lnTo>
                  <a:lnTo>
                    <a:pt x="3702" y="7234"/>
                  </a:lnTo>
                  <a:lnTo>
                    <a:pt x="3702" y="7234"/>
                  </a:lnTo>
                  <a:lnTo>
                    <a:pt x="3873" y="7234"/>
                  </a:lnTo>
                  <a:lnTo>
                    <a:pt x="4019" y="7283"/>
                  </a:lnTo>
                  <a:lnTo>
                    <a:pt x="4165" y="7332"/>
                  </a:lnTo>
                  <a:lnTo>
                    <a:pt x="4262" y="7429"/>
                  </a:lnTo>
                  <a:lnTo>
                    <a:pt x="4262" y="7429"/>
                  </a:lnTo>
                  <a:lnTo>
                    <a:pt x="4360" y="7502"/>
                  </a:lnTo>
                  <a:lnTo>
                    <a:pt x="4457" y="7551"/>
                  </a:lnTo>
                  <a:lnTo>
                    <a:pt x="4555" y="7600"/>
                  </a:lnTo>
                  <a:lnTo>
                    <a:pt x="4652" y="7600"/>
                  </a:lnTo>
                  <a:lnTo>
                    <a:pt x="4652" y="7600"/>
                  </a:lnTo>
                  <a:lnTo>
                    <a:pt x="4749" y="7648"/>
                  </a:lnTo>
                  <a:lnTo>
                    <a:pt x="4896" y="7721"/>
                  </a:lnTo>
                  <a:lnTo>
                    <a:pt x="5066" y="7843"/>
                  </a:lnTo>
                  <a:lnTo>
                    <a:pt x="5212" y="7989"/>
                  </a:lnTo>
                  <a:lnTo>
                    <a:pt x="5212" y="7989"/>
                  </a:lnTo>
                  <a:lnTo>
                    <a:pt x="5383" y="8135"/>
                  </a:lnTo>
                  <a:lnTo>
                    <a:pt x="5553" y="8257"/>
                  </a:lnTo>
                  <a:lnTo>
                    <a:pt x="5699" y="8330"/>
                  </a:lnTo>
                  <a:lnTo>
                    <a:pt x="5797" y="8355"/>
                  </a:lnTo>
                  <a:lnTo>
                    <a:pt x="5797" y="8355"/>
                  </a:lnTo>
                  <a:lnTo>
                    <a:pt x="5870" y="8379"/>
                  </a:lnTo>
                  <a:lnTo>
                    <a:pt x="5992" y="8428"/>
                  </a:lnTo>
                  <a:lnTo>
                    <a:pt x="6089" y="8476"/>
                  </a:lnTo>
                  <a:lnTo>
                    <a:pt x="6162" y="8549"/>
                  </a:lnTo>
                  <a:lnTo>
                    <a:pt x="6162" y="8549"/>
                  </a:lnTo>
                  <a:lnTo>
                    <a:pt x="6259" y="8622"/>
                  </a:lnTo>
                  <a:lnTo>
                    <a:pt x="6357" y="8695"/>
                  </a:lnTo>
                  <a:lnTo>
                    <a:pt x="6454" y="8720"/>
                  </a:lnTo>
                  <a:lnTo>
                    <a:pt x="6552" y="8744"/>
                  </a:lnTo>
                  <a:lnTo>
                    <a:pt x="6552" y="8744"/>
                  </a:lnTo>
                  <a:lnTo>
                    <a:pt x="6649" y="8769"/>
                  </a:lnTo>
                  <a:lnTo>
                    <a:pt x="6747" y="8793"/>
                  </a:lnTo>
                  <a:lnTo>
                    <a:pt x="6844" y="8866"/>
                  </a:lnTo>
                  <a:lnTo>
                    <a:pt x="6941" y="8939"/>
                  </a:lnTo>
                  <a:lnTo>
                    <a:pt x="6941" y="8939"/>
                  </a:lnTo>
                  <a:lnTo>
                    <a:pt x="7014" y="9036"/>
                  </a:lnTo>
                  <a:lnTo>
                    <a:pt x="7063" y="9134"/>
                  </a:lnTo>
                  <a:lnTo>
                    <a:pt x="7112" y="9231"/>
                  </a:lnTo>
                  <a:lnTo>
                    <a:pt x="7112" y="9304"/>
                  </a:lnTo>
                  <a:lnTo>
                    <a:pt x="7112" y="9304"/>
                  </a:lnTo>
                  <a:lnTo>
                    <a:pt x="7112" y="9402"/>
                  </a:lnTo>
                  <a:lnTo>
                    <a:pt x="7063" y="9499"/>
                  </a:lnTo>
                  <a:lnTo>
                    <a:pt x="7014" y="9597"/>
                  </a:lnTo>
                  <a:lnTo>
                    <a:pt x="6941" y="9694"/>
                  </a:lnTo>
                  <a:lnTo>
                    <a:pt x="6941" y="9694"/>
                  </a:lnTo>
                  <a:lnTo>
                    <a:pt x="6868" y="9791"/>
                  </a:lnTo>
                  <a:lnTo>
                    <a:pt x="6795" y="9889"/>
                  </a:lnTo>
                  <a:lnTo>
                    <a:pt x="6747" y="9986"/>
                  </a:lnTo>
                  <a:lnTo>
                    <a:pt x="6747" y="10084"/>
                  </a:lnTo>
                  <a:lnTo>
                    <a:pt x="6747" y="10084"/>
                  </a:lnTo>
                  <a:lnTo>
                    <a:pt x="6722" y="10181"/>
                  </a:lnTo>
                  <a:lnTo>
                    <a:pt x="6625" y="10327"/>
                  </a:lnTo>
                  <a:lnTo>
                    <a:pt x="6503" y="10473"/>
                  </a:lnTo>
                  <a:lnTo>
                    <a:pt x="6357" y="10644"/>
                  </a:lnTo>
                  <a:lnTo>
                    <a:pt x="6357" y="10644"/>
                  </a:lnTo>
                  <a:lnTo>
                    <a:pt x="6211" y="10814"/>
                  </a:lnTo>
                  <a:lnTo>
                    <a:pt x="6089" y="10961"/>
                  </a:lnTo>
                  <a:lnTo>
                    <a:pt x="6016" y="11107"/>
                  </a:lnTo>
                  <a:lnTo>
                    <a:pt x="5992" y="11204"/>
                  </a:lnTo>
                  <a:lnTo>
                    <a:pt x="5992" y="11204"/>
                  </a:lnTo>
                  <a:lnTo>
                    <a:pt x="5943" y="11326"/>
                  </a:lnTo>
                  <a:lnTo>
                    <a:pt x="5870" y="11472"/>
                  </a:lnTo>
                  <a:lnTo>
                    <a:pt x="5748" y="11618"/>
                  </a:lnTo>
                  <a:lnTo>
                    <a:pt x="5602" y="11789"/>
                  </a:lnTo>
                  <a:lnTo>
                    <a:pt x="5602" y="11789"/>
                  </a:lnTo>
                  <a:lnTo>
                    <a:pt x="5456" y="11935"/>
                  </a:lnTo>
                  <a:lnTo>
                    <a:pt x="5334" y="12105"/>
                  </a:lnTo>
                  <a:lnTo>
                    <a:pt x="5261" y="12251"/>
                  </a:lnTo>
                  <a:lnTo>
                    <a:pt x="5212" y="12349"/>
                  </a:lnTo>
                  <a:lnTo>
                    <a:pt x="5212" y="12349"/>
                  </a:lnTo>
                  <a:lnTo>
                    <a:pt x="5188" y="12446"/>
                  </a:lnTo>
                  <a:lnTo>
                    <a:pt x="5139" y="12568"/>
                  </a:lnTo>
                  <a:lnTo>
                    <a:pt x="5042" y="12714"/>
                  </a:lnTo>
                  <a:lnTo>
                    <a:pt x="4944" y="12836"/>
                  </a:lnTo>
                  <a:lnTo>
                    <a:pt x="4944" y="12836"/>
                  </a:lnTo>
                  <a:lnTo>
                    <a:pt x="4822" y="12958"/>
                  </a:lnTo>
                  <a:lnTo>
                    <a:pt x="4725" y="13079"/>
                  </a:lnTo>
                  <a:lnTo>
                    <a:pt x="4676" y="13201"/>
                  </a:lnTo>
                  <a:lnTo>
                    <a:pt x="4652" y="13299"/>
                  </a:lnTo>
                  <a:lnTo>
                    <a:pt x="4652" y="13299"/>
                  </a:lnTo>
                  <a:lnTo>
                    <a:pt x="4676" y="13469"/>
                  </a:lnTo>
                  <a:lnTo>
                    <a:pt x="4701" y="13542"/>
                  </a:lnTo>
                  <a:lnTo>
                    <a:pt x="4749" y="13591"/>
                  </a:lnTo>
                  <a:lnTo>
                    <a:pt x="4749" y="13591"/>
                  </a:lnTo>
                  <a:lnTo>
                    <a:pt x="4774" y="13640"/>
                  </a:lnTo>
                  <a:lnTo>
                    <a:pt x="4822" y="13713"/>
                  </a:lnTo>
                  <a:lnTo>
                    <a:pt x="4847" y="13883"/>
                  </a:lnTo>
                  <a:lnTo>
                    <a:pt x="4847" y="13883"/>
                  </a:lnTo>
                  <a:lnTo>
                    <a:pt x="4822" y="13956"/>
                  </a:lnTo>
                  <a:lnTo>
                    <a:pt x="4774" y="14005"/>
                  </a:lnTo>
                  <a:lnTo>
                    <a:pt x="4725" y="14054"/>
                  </a:lnTo>
                  <a:lnTo>
                    <a:pt x="4652" y="14054"/>
                  </a:lnTo>
                  <a:lnTo>
                    <a:pt x="4652" y="14054"/>
                  </a:lnTo>
                  <a:lnTo>
                    <a:pt x="4555" y="14054"/>
                  </a:lnTo>
                  <a:lnTo>
                    <a:pt x="4457" y="14005"/>
                  </a:lnTo>
                  <a:lnTo>
                    <a:pt x="4360" y="13956"/>
                  </a:lnTo>
                  <a:lnTo>
                    <a:pt x="4262" y="13883"/>
                  </a:lnTo>
                  <a:lnTo>
                    <a:pt x="4262" y="13883"/>
                  </a:lnTo>
                  <a:lnTo>
                    <a:pt x="4189" y="13761"/>
                  </a:lnTo>
                  <a:lnTo>
                    <a:pt x="4141" y="13615"/>
                  </a:lnTo>
                  <a:lnTo>
                    <a:pt x="4092" y="13469"/>
                  </a:lnTo>
                  <a:lnTo>
                    <a:pt x="4092" y="13299"/>
                  </a:lnTo>
                  <a:lnTo>
                    <a:pt x="4092" y="13299"/>
                  </a:lnTo>
                  <a:lnTo>
                    <a:pt x="4067" y="13152"/>
                  </a:lnTo>
                  <a:lnTo>
                    <a:pt x="4019" y="12982"/>
                  </a:lnTo>
                  <a:lnTo>
                    <a:pt x="3970" y="12836"/>
                  </a:lnTo>
                  <a:lnTo>
                    <a:pt x="3897" y="12738"/>
                  </a:lnTo>
                  <a:lnTo>
                    <a:pt x="3897" y="12738"/>
                  </a:lnTo>
                  <a:lnTo>
                    <a:pt x="3848" y="12690"/>
                  </a:lnTo>
                  <a:lnTo>
                    <a:pt x="3824" y="12592"/>
                  </a:lnTo>
                  <a:lnTo>
                    <a:pt x="3751" y="12349"/>
                  </a:lnTo>
                  <a:lnTo>
                    <a:pt x="3726" y="12056"/>
                  </a:lnTo>
                  <a:lnTo>
                    <a:pt x="3702" y="11716"/>
                  </a:lnTo>
                  <a:lnTo>
                    <a:pt x="3702" y="11472"/>
                  </a:lnTo>
                  <a:lnTo>
                    <a:pt x="3702" y="11472"/>
                  </a:lnTo>
                  <a:lnTo>
                    <a:pt x="3702" y="11301"/>
                  </a:lnTo>
                  <a:lnTo>
                    <a:pt x="3653" y="11107"/>
                  </a:lnTo>
                  <a:lnTo>
                    <a:pt x="3629" y="10936"/>
                  </a:lnTo>
                  <a:lnTo>
                    <a:pt x="3556" y="10741"/>
                  </a:lnTo>
                  <a:lnTo>
                    <a:pt x="3483" y="10571"/>
                  </a:lnTo>
                  <a:lnTo>
                    <a:pt x="3410" y="10425"/>
                  </a:lnTo>
                  <a:lnTo>
                    <a:pt x="3312" y="10279"/>
                  </a:lnTo>
                  <a:lnTo>
                    <a:pt x="3239" y="10181"/>
                  </a:lnTo>
                  <a:lnTo>
                    <a:pt x="3239" y="10181"/>
                  </a:lnTo>
                  <a:lnTo>
                    <a:pt x="3045" y="9962"/>
                  </a:lnTo>
                  <a:lnTo>
                    <a:pt x="2898" y="9767"/>
                  </a:lnTo>
                  <a:lnTo>
                    <a:pt x="2801" y="9621"/>
                  </a:lnTo>
                  <a:lnTo>
                    <a:pt x="2752" y="9499"/>
                  </a:lnTo>
                  <a:lnTo>
                    <a:pt x="2752" y="9499"/>
                  </a:lnTo>
                  <a:lnTo>
                    <a:pt x="2728" y="9353"/>
                  </a:lnTo>
                  <a:lnTo>
                    <a:pt x="2704" y="9280"/>
                  </a:lnTo>
                  <a:lnTo>
                    <a:pt x="2655" y="9231"/>
                  </a:lnTo>
                  <a:lnTo>
                    <a:pt x="2655" y="9231"/>
                  </a:lnTo>
                  <a:lnTo>
                    <a:pt x="2631" y="9158"/>
                  </a:lnTo>
                  <a:lnTo>
                    <a:pt x="2582" y="9036"/>
                  </a:lnTo>
                  <a:lnTo>
                    <a:pt x="2582" y="8890"/>
                  </a:lnTo>
                  <a:lnTo>
                    <a:pt x="2557" y="8744"/>
                  </a:lnTo>
                  <a:lnTo>
                    <a:pt x="2557" y="8744"/>
                  </a:lnTo>
                  <a:lnTo>
                    <a:pt x="2582" y="8598"/>
                  </a:lnTo>
                  <a:lnTo>
                    <a:pt x="2582" y="8452"/>
                  </a:lnTo>
                  <a:lnTo>
                    <a:pt x="2631" y="8330"/>
                  </a:lnTo>
                  <a:lnTo>
                    <a:pt x="2655" y="8281"/>
                  </a:lnTo>
                  <a:lnTo>
                    <a:pt x="2655" y="8281"/>
                  </a:lnTo>
                  <a:lnTo>
                    <a:pt x="2704" y="8208"/>
                  </a:lnTo>
                  <a:lnTo>
                    <a:pt x="2728" y="8160"/>
                  </a:lnTo>
                  <a:lnTo>
                    <a:pt x="2752" y="7989"/>
                  </a:lnTo>
                  <a:lnTo>
                    <a:pt x="2752" y="7989"/>
                  </a:lnTo>
                  <a:lnTo>
                    <a:pt x="2728" y="7819"/>
                  </a:lnTo>
                  <a:lnTo>
                    <a:pt x="2704" y="7746"/>
                  </a:lnTo>
                  <a:lnTo>
                    <a:pt x="2655" y="7697"/>
                  </a:lnTo>
                  <a:lnTo>
                    <a:pt x="2655" y="7697"/>
                  </a:lnTo>
                  <a:lnTo>
                    <a:pt x="2606" y="7673"/>
                  </a:lnTo>
                  <a:lnTo>
                    <a:pt x="2533" y="7624"/>
                  </a:lnTo>
                  <a:lnTo>
                    <a:pt x="2363" y="7600"/>
                  </a:lnTo>
                  <a:lnTo>
                    <a:pt x="2363" y="7600"/>
                  </a:lnTo>
                  <a:lnTo>
                    <a:pt x="2265" y="7575"/>
                  </a:lnTo>
                  <a:lnTo>
                    <a:pt x="2119" y="7502"/>
                  </a:lnTo>
                  <a:lnTo>
                    <a:pt x="1973" y="7380"/>
                  </a:lnTo>
                  <a:lnTo>
                    <a:pt x="1802" y="7234"/>
                  </a:lnTo>
                  <a:lnTo>
                    <a:pt x="1802" y="7234"/>
                  </a:lnTo>
                  <a:lnTo>
                    <a:pt x="1632" y="7088"/>
                  </a:lnTo>
                  <a:lnTo>
                    <a:pt x="1486" y="6966"/>
                  </a:lnTo>
                  <a:lnTo>
                    <a:pt x="1340" y="6869"/>
                  </a:lnTo>
                  <a:lnTo>
                    <a:pt x="1242" y="6845"/>
                  </a:lnTo>
                  <a:lnTo>
                    <a:pt x="1242" y="6845"/>
                  </a:lnTo>
                  <a:lnTo>
                    <a:pt x="1121" y="6796"/>
                  </a:lnTo>
                  <a:lnTo>
                    <a:pt x="926" y="6674"/>
                  </a:lnTo>
                  <a:lnTo>
                    <a:pt x="706" y="6504"/>
                  </a:lnTo>
                  <a:lnTo>
                    <a:pt x="463" y="6284"/>
                  </a:lnTo>
                  <a:lnTo>
                    <a:pt x="463" y="6284"/>
                  </a:lnTo>
                  <a:lnTo>
                    <a:pt x="171" y="5919"/>
                  </a:lnTo>
                  <a:lnTo>
                    <a:pt x="0" y="5700"/>
                  </a:lnTo>
                  <a:lnTo>
                    <a:pt x="0" y="5700"/>
                  </a:lnTo>
                  <a:lnTo>
                    <a:pt x="0" y="5724"/>
                  </a:lnTo>
                </a:path>
              </a:pathLst>
            </a:custGeom>
            <a:noFill/>
            <a:ln w="12175"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388;p42"/>
            <p:cNvSpPr/>
            <p:nvPr/>
          </p:nvSpPr>
          <p:spPr>
            <a:xfrm>
              <a:off x="6128575" y="3695900"/>
              <a:ext cx="86475" cy="47525"/>
            </a:xfrm>
            <a:custGeom>
              <a:avLst/>
              <a:gdLst/>
              <a:ahLst/>
              <a:cxnLst/>
              <a:rect l="l" t="t" r="r" b="b"/>
              <a:pathLst>
                <a:path w="3459" h="1901" fill="none" extrusionOk="0">
                  <a:moveTo>
                    <a:pt x="2022" y="1340"/>
                  </a:moveTo>
                  <a:lnTo>
                    <a:pt x="2022" y="1340"/>
                  </a:lnTo>
                  <a:lnTo>
                    <a:pt x="1924" y="1413"/>
                  </a:lnTo>
                  <a:lnTo>
                    <a:pt x="1827" y="1486"/>
                  </a:lnTo>
                  <a:lnTo>
                    <a:pt x="1729" y="1511"/>
                  </a:lnTo>
                  <a:lnTo>
                    <a:pt x="1632" y="1535"/>
                  </a:lnTo>
                  <a:lnTo>
                    <a:pt x="1632" y="1535"/>
                  </a:lnTo>
                  <a:lnTo>
                    <a:pt x="1559" y="1535"/>
                  </a:lnTo>
                  <a:lnTo>
                    <a:pt x="1461" y="1584"/>
                  </a:lnTo>
                  <a:lnTo>
                    <a:pt x="1340" y="1657"/>
                  </a:lnTo>
                  <a:lnTo>
                    <a:pt x="1267" y="1730"/>
                  </a:lnTo>
                  <a:lnTo>
                    <a:pt x="1267" y="1730"/>
                  </a:lnTo>
                  <a:lnTo>
                    <a:pt x="1169" y="1803"/>
                  </a:lnTo>
                  <a:lnTo>
                    <a:pt x="1072" y="1852"/>
                  </a:lnTo>
                  <a:lnTo>
                    <a:pt x="974" y="1900"/>
                  </a:lnTo>
                  <a:lnTo>
                    <a:pt x="877" y="1900"/>
                  </a:lnTo>
                  <a:lnTo>
                    <a:pt x="877" y="1900"/>
                  </a:lnTo>
                  <a:lnTo>
                    <a:pt x="779" y="1900"/>
                  </a:lnTo>
                  <a:lnTo>
                    <a:pt x="682" y="1852"/>
                  </a:lnTo>
                  <a:lnTo>
                    <a:pt x="585" y="1803"/>
                  </a:lnTo>
                  <a:lnTo>
                    <a:pt x="512" y="1730"/>
                  </a:lnTo>
                  <a:lnTo>
                    <a:pt x="512" y="1730"/>
                  </a:lnTo>
                  <a:lnTo>
                    <a:pt x="438" y="1633"/>
                  </a:lnTo>
                  <a:lnTo>
                    <a:pt x="414" y="1535"/>
                  </a:lnTo>
                  <a:lnTo>
                    <a:pt x="438" y="1438"/>
                  </a:lnTo>
                  <a:lnTo>
                    <a:pt x="512" y="1340"/>
                  </a:lnTo>
                  <a:lnTo>
                    <a:pt x="512" y="1340"/>
                  </a:lnTo>
                  <a:lnTo>
                    <a:pt x="585" y="1243"/>
                  </a:lnTo>
                  <a:lnTo>
                    <a:pt x="633" y="1145"/>
                  </a:lnTo>
                  <a:lnTo>
                    <a:pt x="682" y="1048"/>
                  </a:lnTo>
                  <a:lnTo>
                    <a:pt x="682" y="951"/>
                  </a:lnTo>
                  <a:lnTo>
                    <a:pt x="682" y="951"/>
                  </a:lnTo>
                  <a:lnTo>
                    <a:pt x="658" y="804"/>
                  </a:lnTo>
                  <a:lnTo>
                    <a:pt x="633" y="731"/>
                  </a:lnTo>
                  <a:lnTo>
                    <a:pt x="585" y="683"/>
                  </a:lnTo>
                  <a:lnTo>
                    <a:pt x="585" y="683"/>
                  </a:lnTo>
                  <a:lnTo>
                    <a:pt x="536" y="634"/>
                  </a:lnTo>
                  <a:lnTo>
                    <a:pt x="463" y="610"/>
                  </a:lnTo>
                  <a:lnTo>
                    <a:pt x="317" y="585"/>
                  </a:lnTo>
                  <a:lnTo>
                    <a:pt x="317" y="585"/>
                  </a:lnTo>
                  <a:lnTo>
                    <a:pt x="146" y="561"/>
                  </a:lnTo>
                  <a:lnTo>
                    <a:pt x="73" y="512"/>
                  </a:lnTo>
                  <a:lnTo>
                    <a:pt x="24" y="488"/>
                  </a:lnTo>
                  <a:lnTo>
                    <a:pt x="24" y="488"/>
                  </a:lnTo>
                  <a:lnTo>
                    <a:pt x="0" y="439"/>
                  </a:lnTo>
                  <a:lnTo>
                    <a:pt x="24" y="366"/>
                  </a:lnTo>
                  <a:lnTo>
                    <a:pt x="49" y="293"/>
                  </a:lnTo>
                  <a:lnTo>
                    <a:pt x="122" y="196"/>
                  </a:lnTo>
                  <a:lnTo>
                    <a:pt x="122" y="196"/>
                  </a:lnTo>
                  <a:lnTo>
                    <a:pt x="171" y="171"/>
                  </a:lnTo>
                  <a:lnTo>
                    <a:pt x="268" y="123"/>
                  </a:lnTo>
                  <a:lnTo>
                    <a:pt x="512" y="74"/>
                  </a:lnTo>
                  <a:lnTo>
                    <a:pt x="804" y="25"/>
                  </a:lnTo>
                  <a:lnTo>
                    <a:pt x="1145" y="1"/>
                  </a:lnTo>
                  <a:lnTo>
                    <a:pt x="2509" y="1"/>
                  </a:lnTo>
                  <a:lnTo>
                    <a:pt x="2509" y="1"/>
                  </a:lnTo>
                  <a:lnTo>
                    <a:pt x="2850" y="25"/>
                  </a:lnTo>
                  <a:lnTo>
                    <a:pt x="3142" y="49"/>
                  </a:lnTo>
                  <a:lnTo>
                    <a:pt x="3337" y="74"/>
                  </a:lnTo>
                  <a:lnTo>
                    <a:pt x="3434" y="98"/>
                  </a:lnTo>
                  <a:lnTo>
                    <a:pt x="3434" y="98"/>
                  </a:lnTo>
                  <a:lnTo>
                    <a:pt x="3458" y="123"/>
                  </a:lnTo>
                  <a:lnTo>
                    <a:pt x="3434" y="171"/>
                  </a:lnTo>
                  <a:lnTo>
                    <a:pt x="3361" y="317"/>
                  </a:lnTo>
                  <a:lnTo>
                    <a:pt x="3239" y="488"/>
                  </a:lnTo>
                  <a:lnTo>
                    <a:pt x="3069" y="683"/>
                  </a:lnTo>
                  <a:lnTo>
                    <a:pt x="3069" y="683"/>
                  </a:lnTo>
                  <a:lnTo>
                    <a:pt x="2874" y="853"/>
                  </a:lnTo>
                  <a:lnTo>
                    <a:pt x="2679" y="999"/>
                  </a:lnTo>
                  <a:lnTo>
                    <a:pt x="2509" y="1121"/>
                  </a:lnTo>
                  <a:lnTo>
                    <a:pt x="2411" y="1145"/>
                  </a:lnTo>
                  <a:lnTo>
                    <a:pt x="2411" y="1145"/>
                  </a:lnTo>
                  <a:lnTo>
                    <a:pt x="2314" y="1170"/>
                  </a:lnTo>
                  <a:lnTo>
                    <a:pt x="2216" y="1194"/>
                  </a:lnTo>
                  <a:lnTo>
                    <a:pt x="2119" y="1267"/>
                  </a:lnTo>
                  <a:lnTo>
                    <a:pt x="2022" y="1340"/>
                  </a:lnTo>
                  <a:lnTo>
                    <a:pt x="2022" y="1340"/>
                  </a:lnTo>
                </a:path>
              </a:pathLst>
            </a:custGeom>
            <a:noFill/>
            <a:ln w="12175"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389;p42"/>
            <p:cNvSpPr/>
            <p:nvPr/>
          </p:nvSpPr>
          <p:spPr>
            <a:xfrm>
              <a:off x="6357500" y="3940075"/>
              <a:ext cx="18900" cy="34725"/>
            </a:xfrm>
            <a:custGeom>
              <a:avLst/>
              <a:gdLst/>
              <a:ahLst/>
              <a:cxnLst/>
              <a:rect l="l" t="t" r="r" b="b"/>
              <a:pathLst>
                <a:path w="756" h="1389" fill="none" extrusionOk="0">
                  <a:moveTo>
                    <a:pt x="585" y="682"/>
                  </a:moveTo>
                  <a:lnTo>
                    <a:pt x="585" y="682"/>
                  </a:lnTo>
                  <a:lnTo>
                    <a:pt x="512" y="779"/>
                  </a:lnTo>
                  <a:lnTo>
                    <a:pt x="439" y="877"/>
                  </a:lnTo>
                  <a:lnTo>
                    <a:pt x="390" y="974"/>
                  </a:lnTo>
                  <a:lnTo>
                    <a:pt x="390" y="1072"/>
                  </a:lnTo>
                  <a:lnTo>
                    <a:pt x="390" y="1072"/>
                  </a:lnTo>
                  <a:lnTo>
                    <a:pt x="366" y="1218"/>
                  </a:lnTo>
                  <a:lnTo>
                    <a:pt x="317" y="1291"/>
                  </a:lnTo>
                  <a:lnTo>
                    <a:pt x="293" y="1364"/>
                  </a:lnTo>
                  <a:lnTo>
                    <a:pt x="293" y="1364"/>
                  </a:lnTo>
                  <a:lnTo>
                    <a:pt x="244" y="1388"/>
                  </a:lnTo>
                  <a:lnTo>
                    <a:pt x="195" y="1388"/>
                  </a:lnTo>
                  <a:lnTo>
                    <a:pt x="147" y="1388"/>
                  </a:lnTo>
                  <a:lnTo>
                    <a:pt x="98" y="1364"/>
                  </a:lnTo>
                  <a:lnTo>
                    <a:pt x="98" y="1364"/>
                  </a:lnTo>
                  <a:lnTo>
                    <a:pt x="74" y="1291"/>
                  </a:lnTo>
                  <a:lnTo>
                    <a:pt x="25" y="1169"/>
                  </a:lnTo>
                  <a:lnTo>
                    <a:pt x="25" y="1023"/>
                  </a:lnTo>
                  <a:lnTo>
                    <a:pt x="1" y="877"/>
                  </a:lnTo>
                  <a:lnTo>
                    <a:pt x="1" y="877"/>
                  </a:lnTo>
                  <a:lnTo>
                    <a:pt x="25" y="706"/>
                  </a:lnTo>
                  <a:lnTo>
                    <a:pt x="98" y="536"/>
                  </a:lnTo>
                  <a:lnTo>
                    <a:pt x="171" y="365"/>
                  </a:lnTo>
                  <a:lnTo>
                    <a:pt x="293" y="219"/>
                  </a:lnTo>
                  <a:lnTo>
                    <a:pt x="293" y="219"/>
                  </a:lnTo>
                  <a:lnTo>
                    <a:pt x="415" y="122"/>
                  </a:lnTo>
                  <a:lnTo>
                    <a:pt x="512" y="49"/>
                  </a:lnTo>
                  <a:lnTo>
                    <a:pt x="609" y="0"/>
                  </a:lnTo>
                  <a:lnTo>
                    <a:pt x="682" y="24"/>
                  </a:lnTo>
                  <a:lnTo>
                    <a:pt x="682" y="24"/>
                  </a:lnTo>
                  <a:lnTo>
                    <a:pt x="707" y="73"/>
                  </a:lnTo>
                  <a:lnTo>
                    <a:pt x="731" y="146"/>
                  </a:lnTo>
                  <a:lnTo>
                    <a:pt x="756" y="317"/>
                  </a:lnTo>
                  <a:lnTo>
                    <a:pt x="756" y="317"/>
                  </a:lnTo>
                  <a:lnTo>
                    <a:pt x="756" y="390"/>
                  </a:lnTo>
                  <a:lnTo>
                    <a:pt x="707" y="487"/>
                  </a:lnTo>
                  <a:lnTo>
                    <a:pt x="658" y="609"/>
                  </a:lnTo>
                  <a:lnTo>
                    <a:pt x="585" y="682"/>
                  </a:lnTo>
                  <a:lnTo>
                    <a:pt x="585" y="682"/>
                  </a:lnTo>
                </a:path>
              </a:pathLst>
            </a:custGeom>
            <a:noFill/>
            <a:ln w="12175"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390;p42"/>
            <p:cNvSpPr/>
            <p:nvPr/>
          </p:nvSpPr>
          <p:spPr>
            <a:xfrm>
              <a:off x="6202850" y="3720875"/>
              <a:ext cx="204000" cy="278875"/>
            </a:xfrm>
            <a:custGeom>
              <a:avLst/>
              <a:gdLst/>
              <a:ahLst/>
              <a:cxnLst/>
              <a:rect l="l" t="t" r="r" b="b"/>
              <a:pathLst>
                <a:path w="8160" h="11155" fill="none" extrusionOk="0">
                  <a:moveTo>
                    <a:pt x="8159" y="4774"/>
                  </a:moveTo>
                  <a:lnTo>
                    <a:pt x="8159" y="4774"/>
                  </a:lnTo>
                  <a:lnTo>
                    <a:pt x="7599" y="4701"/>
                  </a:lnTo>
                  <a:lnTo>
                    <a:pt x="7283" y="4652"/>
                  </a:lnTo>
                  <a:lnTo>
                    <a:pt x="7136" y="4603"/>
                  </a:lnTo>
                  <a:lnTo>
                    <a:pt x="7136" y="4603"/>
                  </a:lnTo>
                  <a:lnTo>
                    <a:pt x="7088" y="4579"/>
                  </a:lnTo>
                  <a:lnTo>
                    <a:pt x="7015" y="4555"/>
                  </a:lnTo>
                  <a:lnTo>
                    <a:pt x="6844" y="4530"/>
                  </a:lnTo>
                  <a:lnTo>
                    <a:pt x="6844" y="4530"/>
                  </a:lnTo>
                  <a:lnTo>
                    <a:pt x="6747" y="4506"/>
                  </a:lnTo>
                  <a:lnTo>
                    <a:pt x="6649" y="4457"/>
                  </a:lnTo>
                  <a:lnTo>
                    <a:pt x="6552" y="4409"/>
                  </a:lnTo>
                  <a:lnTo>
                    <a:pt x="6454" y="4336"/>
                  </a:lnTo>
                  <a:lnTo>
                    <a:pt x="6454" y="4336"/>
                  </a:lnTo>
                  <a:lnTo>
                    <a:pt x="6381" y="4262"/>
                  </a:lnTo>
                  <a:lnTo>
                    <a:pt x="6308" y="4214"/>
                  </a:lnTo>
                  <a:lnTo>
                    <a:pt x="6235" y="4214"/>
                  </a:lnTo>
                  <a:lnTo>
                    <a:pt x="6187" y="4238"/>
                  </a:lnTo>
                  <a:lnTo>
                    <a:pt x="6187" y="4238"/>
                  </a:lnTo>
                  <a:lnTo>
                    <a:pt x="6162" y="4287"/>
                  </a:lnTo>
                  <a:lnTo>
                    <a:pt x="6162" y="4360"/>
                  </a:lnTo>
                  <a:lnTo>
                    <a:pt x="6211" y="4433"/>
                  </a:lnTo>
                  <a:lnTo>
                    <a:pt x="6284" y="4530"/>
                  </a:lnTo>
                  <a:lnTo>
                    <a:pt x="6284" y="4530"/>
                  </a:lnTo>
                  <a:lnTo>
                    <a:pt x="6357" y="4603"/>
                  </a:lnTo>
                  <a:lnTo>
                    <a:pt x="6454" y="4652"/>
                  </a:lnTo>
                  <a:lnTo>
                    <a:pt x="6576" y="4701"/>
                  </a:lnTo>
                  <a:lnTo>
                    <a:pt x="6649" y="4701"/>
                  </a:lnTo>
                  <a:lnTo>
                    <a:pt x="6649" y="4701"/>
                  </a:lnTo>
                  <a:lnTo>
                    <a:pt x="6747" y="4725"/>
                  </a:lnTo>
                  <a:lnTo>
                    <a:pt x="6844" y="4774"/>
                  </a:lnTo>
                  <a:lnTo>
                    <a:pt x="6942" y="4823"/>
                  </a:lnTo>
                  <a:lnTo>
                    <a:pt x="7039" y="4896"/>
                  </a:lnTo>
                  <a:lnTo>
                    <a:pt x="7039" y="4896"/>
                  </a:lnTo>
                  <a:lnTo>
                    <a:pt x="7063" y="4944"/>
                  </a:lnTo>
                  <a:lnTo>
                    <a:pt x="7088" y="4993"/>
                  </a:lnTo>
                  <a:lnTo>
                    <a:pt x="7063" y="5139"/>
                  </a:lnTo>
                  <a:lnTo>
                    <a:pt x="6966" y="5310"/>
                  </a:lnTo>
                  <a:lnTo>
                    <a:pt x="6844" y="5480"/>
                  </a:lnTo>
                  <a:lnTo>
                    <a:pt x="6844" y="5480"/>
                  </a:lnTo>
                  <a:lnTo>
                    <a:pt x="6674" y="5626"/>
                  </a:lnTo>
                  <a:lnTo>
                    <a:pt x="6528" y="5748"/>
                  </a:lnTo>
                  <a:lnTo>
                    <a:pt x="6381" y="5821"/>
                  </a:lnTo>
                  <a:lnTo>
                    <a:pt x="6284" y="5846"/>
                  </a:lnTo>
                  <a:lnTo>
                    <a:pt x="6284" y="5846"/>
                  </a:lnTo>
                  <a:lnTo>
                    <a:pt x="6113" y="5870"/>
                  </a:lnTo>
                  <a:lnTo>
                    <a:pt x="6040" y="5894"/>
                  </a:lnTo>
                  <a:lnTo>
                    <a:pt x="5992" y="5943"/>
                  </a:lnTo>
                  <a:lnTo>
                    <a:pt x="5992" y="5943"/>
                  </a:lnTo>
                  <a:lnTo>
                    <a:pt x="5943" y="5967"/>
                  </a:lnTo>
                  <a:lnTo>
                    <a:pt x="5894" y="5992"/>
                  </a:lnTo>
                  <a:lnTo>
                    <a:pt x="5846" y="5967"/>
                  </a:lnTo>
                  <a:lnTo>
                    <a:pt x="5797" y="5943"/>
                  </a:lnTo>
                  <a:lnTo>
                    <a:pt x="5797" y="5943"/>
                  </a:lnTo>
                  <a:lnTo>
                    <a:pt x="5773" y="5894"/>
                  </a:lnTo>
                  <a:lnTo>
                    <a:pt x="5724" y="5821"/>
                  </a:lnTo>
                  <a:lnTo>
                    <a:pt x="5699" y="5651"/>
                  </a:lnTo>
                  <a:lnTo>
                    <a:pt x="5699" y="5651"/>
                  </a:lnTo>
                  <a:lnTo>
                    <a:pt x="5675" y="5553"/>
                  </a:lnTo>
                  <a:lnTo>
                    <a:pt x="5602" y="5407"/>
                  </a:lnTo>
                  <a:lnTo>
                    <a:pt x="5480" y="5261"/>
                  </a:lnTo>
                  <a:lnTo>
                    <a:pt x="5334" y="5091"/>
                  </a:lnTo>
                  <a:lnTo>
                    <a:pt x="5334" y="5091"/>
                  </a:lnTo>
                  <a:lnTo>
                    <a:pt x="5188" y="4920"/>
                  </a:lnTo>
                  <a:lnTo>
                    <a:pt x="5066" y="4774"/>
                  </a:lnTo>
                  <a:lnTo>
                    <a:pt x="4969" y="4628"/>
                  </a:lnTo>
                  <a:lnTo>
                    <a:pt x="4944" y="4530"/>
                  </a:lnTo>
                  <a:lnTo>
                    <a:pt x="4944" y="4530"/>
                  </a:lnTo>
                  <a:lnTo>
                    <a:pt x="4944" y="4457"/>
                  </a:lnTo>
                  <a:lnTo>
                    <a:pt x="4920" y="4409"/>
                  </a:lnTo>
                  <a:lnTo>
                    <a:pt x="4896" y="4409"/>
                  </a:lnTo>
                  <a:lnTo>
                    <a:pt x="4847" y="4433"/>
                  </a:lnTo>
                  <a:lnTo>
                    <a:pt x="4847" y="4433"/>
                  </a:lnTo>
                  <a:lnTo>
                    <a:pt x="4823" y="4482"/>
                  </a:lnTo>
                  <a:lnTo>
                    <a:pt x="4774" y="4555"/>
                  </a:lnTo>
                  <a:lnTo>
                    <a:pt x="4750" y="4701"/>
                  </a:lnTo>
                  <a:lnTo>
                    <a:pt x="4750" y="4701"/>
                  </a:lnTo>
                  <a:lnTo>
                    <a:pt x="4774" y="4798"/>
                  </a:lnTo>
                  <a:lnTo>
                    <a:pt x="4847" y="4920"/>
                  </a:lnTo>
                  <a:lnTo>
                    <a:pt x="4920" y="5066"/>
                  </a:lnTo>
                  <a:lnTo>
                    <a:pt x="5042" y="5188"/>
                  </a:lnTo>
                  <a:lnTo>
                    <a:pt x="5042" y="5188"/>
                  </a:lnTo>
                  <a:lnTo>
                    <a:pt x="5139" y="5310"/>
                  </a:lnTo>
                  <a:lnTo>
                    <a:pt x="5237" y="5431"/>
                  </a:lnTo>
                  <a:lnTo>
                    <a:pt x="5310" y="5553"/>
                  </a:lnTo>
                  <a:lnTo>
                    <a:pt x="5334" y="5651"/>
                  </a:lnTo>
                  <a:lnTo>
                    <a:pt x="5334" y="5651"/>
                  </a:lnTo>
                  <a:lnTo>
                    <a:pt x="5334" y="5748"/>
                  </a:lnTo>
                  <a:lnTo>
                    <a:pt x="5383" y="5846"/>
                  </a:lnTo>
                  <a:lnTo>
                    <a:pt x="5432" y="5943"/>
                  </a:lnTo>
                  <a:lnTo>
                    <a:pt x="5505" y="6040"/>
                  </a:lnTo>
                  <a:lnTo>
                    <a:pt x="5505" y="6040"/>
                  </a:lnTo>
                  <a:lnTo>
                    <a:pt x="5626" y="6113"/>
                  </a:lnTo>
                  <a:lnTo>
                    <a:pt x="5773" y="6162"/>
                  </a:lnTo>
                  <a:lnTo>
                    <a:pt x="5919" y="6211"/>
                  </a:lnTo>
                  <a:lnTo>
                    <a:pt x="6089" y="6235"/>
                  </a:lnTo>
                  <a:lnTo>
                    <a:pt x="6089" y="6235"/>
                  </a:lnTo>
                  <a:lnTo>
                    <a:pt x="6235" y="6235"/>
                  </a:lnTo>
                  <a:lnTo>
                    <a:pt x="6357" y="6284"/>
                  </a:lnTo>
                  <a:lnTo>
                    <a:pt x="6430" y="6333"/>
                  </a:lnTo>
                  <a:lnTo>
                    <a:pt x="6454" y="6381"/>
                  </a:lnTo>
                  <a:lnTo>
                    <a:pt x="6454" y="6430"/>
                  </a:lnTo>
                  <a:lnTo>
                    <a:pt x="6454" y="6430"/>
                  </a:lnTo>
                  <a:lnTo>
                    <a:pt x="6430" y="6527"/>
                  </a:lnTo>
                  <a:lnTo>
                    <a:pt x="6308" y="6722"/>
                  </a:lnTo>
                  <a:lnTo>
                    <a:pt x="6113" y="6941"/>
                  </a:lnTo>
                  <a:lnTo>
                    <a:pt x="5894" y="7185"/>
                  </a:lnTo>
                  <a:lnTo>
                    <a:pt x="5894" y="7185"/>
                  </a:lnTo>
                  <a:lnTo>
                    <a:pt x="5675" y="7429"/>
                  </a:lnTo>
                  <a:lnTo>
                    <a:pt x="5505" y="7696"/>
                  </a:lnTo>
                  <a:lnTo>
                    <a:pt x="5358" y="7940"/>
                  </a:lnTo>
                  <a:lnTo>
                    <a:pt x="5334" y="8037"/>
                  </a:lnTo>
                  <a:lnTo>
                    <a:pt x="5334" y="8135"/>
                  </a:lnTo>
                  <a:lnTo>
                    <a:pt x="5334" y="8135"/>
                  </a:lnTo>
                  <a:lnTo>
                    <a:pt x="5334" y="8281"/>
                  </a:lnTo>
                  <a:lnTo>
                    <a:pt x="5358" y="8427"/>
                  </a:lnTo>
                  <a:lnTo>
                    <a:pt x="5383" y="8525"/>
                  </a:lnTo>
                  <a:lnTo>
                    <a:pt x="5432" y="8598"/>
                  </a:lnTo>
                  <a:lnTo>
                    <a:pt x="5432" y="8598"/>
                  </a:lnTo>
                  <a:lnTo>
                    <a:pt x="5456" y="8646"/>
                  </a:lnTo>
                  <a:lnTo>
                    <a:pt x="5480" y="8719"/>
                  </a:lnTo>
                  <a:lnTo>
                    <a:pt x="5505" y="8890"/>
                  </a:lnTo>
                  <a:lnTo>
                    <a:pt x="5505" y="8890"/>
                  </a:lnTo>
                  <a:lnTo>
                    <a:pt x="5480" y="8987"/>
                  </a:lnTo>
                  <a:lnTo>
                    <a:pt x="5383" y="9158"/>
                  </a:lnTo>
                  <a:lnTo>
                    <a:pt x="5237" y="9353"/>
                  </a:lnTo>
                  <a:lnTo>
                    <a:pt x="5042" y="9547"/>
                  </a:lnTo>
                  <a:lnTo>
                    <a:pt x="5042" y="9547"/>
                  </a:lnTo>
                  <a:lnTo>
                    <a:pt x="4847" y="9742"/>
                  </a:lnTo>
                  <a:lnTo>
                    <a:pt x="4701" y="9937"/>
                  </a:lnTo>
                  <a:lnTo>
                    <a:pt x="4603" y="10108"/>
                  </a:lnTo>
                  <a:lnTo>
                    <a:pt x="4555" y="10205"/>
                  </a:lnTo>
                  <a:lnTo>
                    <a:pt x="4555" y="10205"/>
                  </a:lnTo>
                  <a:lnTo>
                    <a:pt x="4530" y="10327"/>
                  </a:lnTo>
                  <a:lnTo>
                    <a:pt x="4457" y="10473"/>
                  </a:lnTo>
                  <a:lnTo>
                    <a:pt x="4336" y="10619"/>
                  </a:lnTo>
                  <a:lnTo>
                    <a:pt x="4189" y="10790"/>
                  </a:lnTo>
                  <a:lnTo>
                    <a:pt x="4189" y="10790"/>
                  </a:lnTo>
                  <a:lnTo>
                    <a:pt x="4019" y="10936"/>
                  </a:lnTo>
                  <a:lnTo>
                    <a:pt x="3873" y="11057"/>
                  </a:lnTo>
                  <a:lnTo>
                    <a:pt x="3727" y="11131"/>
                  </a:lnTo>
                  <a:lnTo>
                    <a:pt x="3605" y="11155"/>
                  </a:lnTo>
                  <a:lnTo>
                    <a:pt x="3605" y="11155"/>
                  </a:lnTo>
                  <a:lnTo>
                    <a:pt x="3532" y="11155"/>
                  </a:lnTo>
                  <a:lnTo>
                    <a:pt x="3434" y="11106"/>
                  </a:lnTo>
                  <a:lnTo>
                    <a:pt x="3337" y="11057"/>
                  </a:lnTo>
                  <a:lnTo>
                    <a:pt x="3240" y="10984"/>
                  </a:lnTo>
                  <a:lnTo>
                    <a:pt x="3240" y="10984"/>
                  </a:lnTo>
                  <a:lnTo>
                    <a:pt x="3167" y="10887"/>
                  </a:lnTo>
                  <a:lnTo>
                    <a:pt x="3093" y="10790"/>
                  </a:lnTo>
                  <a:lnTo>
                    <a:pt x="3069" y="10692"/>
                  </a:lnTo>
                  <a:lnTo>
                    <a:pt x="3045" y="10595"/>
                  </a:lnTo>
                  <a:lnTo>
                    <a:pt x="3045" y="10595"/>
                  </a:lnTo>
                  <a:lnTo>
                    <a:pt x="3020" y="10424"/>
                  </a:lnTo>
                  <a:lnTo>
                    <a:pt x="2996" y="10351"/>
                  </a:lnTo>
                  <a:lnTo>
                    <a:pt x="2947" y="10302"/>
                  </a:lnTo>
                  <a:lnTo>
                    <a:pt x="2947" y="10302"/>
                  </a:lnTo>
                  <a:lnTo>
                    <a:pt x="2923" y="10254"/>
                  </a:lnTo>
                  <a:lnTo>
                    <a:pt x="2874" y="10181"/>
                  </a:lnTo>
                  <a:lnTo>
                    <a:pt x="2850" y="10035"/>
                  </a:lnTo>
                  <a:lnTo>
                    <a:pt x="2850" y="10035"/>
                  </a:lnTo>
                  <a:lnTo>
                    <a:pt x="2826" y="9864"/>
                  </a:lnTo>
                  <a:lnTo>
                    <a:pt x="2801" y="9791"/>
                  </a:lnTo>
                  <a:lnTo>
                    <a:pt x="2752" y="9742"/>
                  </a:lnTo>
                  <a:lnTo>
                    <a:pt x="2752" y="9742"/>
                  </a:lnTo>
                  <a:lnTo>
                    <a:pt x="2728" y="9669"/>
                  </a:lnTo>
                  <a:lnTo>
                    <a:pt x="2704" y="9572"/>
                  </a:lnTo>
                  <a:lnTo>
                    <a:pt x="2679" y="9426"/>
                  </a:lnTo>
                  <a:lnTo>
                    <a:pt x="2655" y="9255"/>
                  </a:lnTo>
                  <a:lnTo>
                    <a:pt x="2655" y="9255"/>
                  </a:lnTo>
                  <a:lnTo>
                    <a:pt x="2679" y="9109"/>
                  </a:lnTo>
                  <a:lnTo>
                    <a:pt x="2704" y="8963"/>
                  </a:lnTo>
                  <a:lnTo>
                    <a:pt x="2728" y="8866"/>
                  </a:lnTo>
                  <a:lnTo>
                    <a:pt x="2752" y="8792"/>
                  </a:lnTo>
                  <a:lnTo>
                    <a:pt x="2752" y="8792"/>
                  </a:lnTo>
                  <a:lnTo>
                    <a:pt x="2801" y="8744"/>
                  </a:lnTo>
                  <a:lnTo>
                    <a:pt x="2826" y="8671"/>
                  </a:lnTo>
                  <a:lnTo>
                    <a:pt x="2850" y="8500"/>
                  </a:lnTo>
                  <a:lnTo>
                    <a:pt x="2850" y="8500"/>
                  </a:lnTo>
                  <a:lnTo>
                    <a:pt x="2826" y="8403"/>
                  </a:lnTo>
                  <a:lnTo>
                    <a:pt x="2777" y="8281"/>
                  </a:lnTo>
                  <a:lnTo>
                    <a:pt x="2679" y="8159"/>
                  </a:lnTo>
                  <a:lnTo>
                    <a:pt x="2582" y="8037"/>
                  </a:lnTo>
                  <a:lnTo>
                    <a:pt x="2582" y="8037"/>
                  </a:lnTo>
                  <a:lnTo>
                    <a:pt x="2460" y="7891"/>
                  </a:lnTo>
                  <a:lnTo>
                    <a:pt x="2363" y="7721"/>
                  </a:lnTo>
                  <a:lnTo>
                    <a:pt x="2314" y="7526"/>
                  </a:lnTo>
                  <a:lnTo>
                    <a:pt x="2290" y="7356"/>
                  </a:lnTo>
                  <a:lnTo>
                    <a:pt x="2290" y="7356"/>
                  </a:lnTo>
                  <a:lnTo>
                    <a:pt x="2290" y="7209"/>
                  </a:lnTo>
                  <a:lnTo>
                    <a:pt x="2265" y="7063"/>
                  </a:lnTo>
                  <a:lnTo>
                    <a:pt x="2217" y="6966"/>
                  </a:lnTo>
                  <a:lnTo>
                    <a:pt x="2192" y="6893"/>
                  </a:lnTo>
                  <a:lnTo>
                    <a:pt x="2192" y="6893"/>
                  </a:lnTo>
                  <a:lnTo>
                    <a:pt x="2144" y="6844"/>
                  </a:lnTo>
                  <a:lnTo>
                    <a:pt x="2071" y="6820"/>
                  </a:lnTo>
                  <a:lnTo>
                    <a:pt x="1900" y="6795"/>
                  </a:lnTo>
                  <a:lnTo>
                    <a:pt x="1900" y="6795"/>
                  </a:lnTo>
                  <a:lnTo>
                    <a:pt x="1754" y="6820"/>
                  </a:lnTo>
                  <a:lnTo>
                    <a:pt x="1681" y="6844"/>
                  </a:lnTo>
                  <a:lnTo>
                    <a:pt x="1632" y="6893"/>
                  </a:lnTo>
                  <a:lnTo>
                    <a:pt x="1632" y="6893"/>
                  </a:lnTo>
                  <a:lnTo>
                    <a:pt x="1559" y="6941"/>
                  </a:lnTo>
                  <a:lnTo>
                    <a:pt x="1437" y="6966"/>
                  </a:lnTo>
                  <a:lnTo>
                    <a:pt x="1291" y="6990"/>
                  </a:lnTo>
                  <a:lnTo>
                    <a:pt x="1145" y="6990"/>
                  </a:lnTo>
                  <a:lnTo>
                    <a:pt x="1145" y="6990"/>
                  </a:lnTo>
                  <a:lnTo>
                    <a:pt x="975" y="6966"/>
                  </a:lnTo>
                  <a:lnTo>
                    <a:pt x="780" y="6868"/>
                  </a:lnTo>
                  <a:lnTo>
                    <a:pt x="561" y="6747"/>
                  </a:lnTo>
                  <a:lnTo>
                    <a:pt x="390" y="6601"/>
                  </a:lnTo>
                  <a:lnTo>
                    <a:pt x="390" y="6601"/>
                  </a:lnTo>
                  <a:lnTo>
                    <a:pt x="317" y="6527"/>
                  </a:lnTo>
                  <a:lnTo>
                    <a:pt x="244" y="6406"/>
                  </a:lnTo>
                  <a:lnTo>
                    <a:pt x="122" y="6113"/>
                  </a:lnTo>
                  <a:lnTo>
                    <a:pt x="49" y="5797"/>
                  </a:lnTo>
                  <a:lnTo>
                    <a:pt x="0" y="5480"/>
                  </a:lnTo>
                  <a:lnTo>
                    <a:pt x="0" y="5480"/>
                  </a:lnTo>
                  <a:lnTo>
                    <a:pt x="25" y="5310"/>
                  </a:lnTo>
                  <a:lnTo>
                    <a:pt x="49" y="5139"/>
                  </a:lnTo>
                  <a:lnTo>
                    <a:pt x="147" y="4798"/>
                  </a:lnTo>
                  <a:lnTo>
                    <a:pt x="220" y="4628"/>
                  </a:lnTo>
                  <a:lnTo>
                    <a:pt x="293" y="4482"/>
                  </a:lnTo>
                  <a:lnTo>
                    <a:pt x="390" y="4336"/>
                  </a:lnTo>
                  <a:lnTo>
                    <a:pt x="487" y="4238"/>
                  </a:lnTo>
                  <a:lnTo>
                    <a:pt x="487" y="4238"/>
                  </a:lnTo>
                  <a:lnTo>
                    <a:pt x="682" y="4043"/>
                  </a:lnTo>
                  <a:lnTo>
                    <a:pt x="877" y="3897"/>
                  </a:lnTo>
                  <a:lnTo>
                    <a:pt x="1048" y="3800"/>
                  </a:lnTo>
                  <a:lnTo>
                    <a:pt x="1145" y="3751"/>
                  </a:lnTo>
                  <a:lnTo>
                    <a:pt x="1145" y="3751"/>
                  </a:lnTo>
                  <a:lnTo>
                    <a:pt x="1316" y="3727"/>
                  </a:lnTo>
                  <a:lnTo>
                    <a:pt x="1389" y="3702"/>
                  </a:lnTo>
                  <a:lnTo>
                    <a:pt x="1437" y="3654"/>
                  </a:lnTo>
                  <a:lnTo>
                    <a:pt x="1437" y="3654"/>
                  </a:lnTo>
                  <a:lnTo>
                    <a:pt x="1510" y="3629"/>
                  </a:lnTo>
                  <a:lnTo>
                    <a:pt x="1608" y="3605"/>
                  </a:lnTo>
                  <a:lnTo>
                    <a:pt x="1754" y="3581"/>
                  </a:lnTo>
                  <a:lnTo>
                    <a:pt x="1900" y="3581"/>
                  </a:lnTo>
                  <a:lnTo>
                    <a:pt x="1900" y="3581"/>
                  </a:lnTo>
                  <a:lnTo>
                    <a:pt x="2071" y="3581"/>
                  </a:lnTo>
                  <a:lnTo>
                    <a:pt x="2241" y="3629"/>
                  </a:lnTo>
                  <a:lnTo>
                    <a:pt x="2363" y="3678"/>
                  </a:lnTo>
                  <a:lnTo>
                    <a:pt x="2485" y="3751"/>
                  </a:lnTo>
                  <a:lnTo>
                    <a:pt x="2485" y="3751"/>
                  </a:lnTo>
                  <a:lnTo>
                    <a:pt x="2558" y="3824"/>
                  </a:lnTo>
                  <a:lnTo>
                    <a:pt x="2655" y="3897"/>
                  </a:lnTo>
                  <a:lnTo>
                    <a:pt x="2777" y="3946"/>
                  </a:lnTo>
                  <a:lnTo>
                    <a:pt x="2850" y="3946"/>
                  </a:lnTo>
                  <a:lnTo>
                    <a:pt x="2850" y="3946"/>
                  </a:lnTo>
                  <a:lnTo>
                    <a:pt x="3020" y="3970"/>
                  </a:lnTo>
                  <a:lnTo>
                    <a:pt x="3093" y="4019"/>
                  </a:lnTo>
                  <a:lnTo>
                    <a:pt x="3142" y="4043"/>
                  </a:lnTo>
                  <a:lnTo>
                    <a:pt x="3142" y="4043"/>
                  </a:lnTo>
                  <a:lnTo>
                    <a:pt x="3191" y="4068"/>
                  </a:lnTo>
                  <a:lnTo>
                    <a:pt x="3240" y="4092"/>
                  </a:lnTo>
                  <a:lnTo>
                    <a:pt x="3288" y="4068"/>
                  </a:lnTo>
                  <a:lnTo>
                    <a:pt x="3337" y="4043"/>
                  </a:lnTo>
                  <a:lnTo>
                    <a:pt x="3337" y="4043"/>
                  </a:lnTo>
                  <a:lnTo>
                    <a:pt x="3386" y="4019"/>
                  </a:lnTo>
                  <a:lnTo>
                    <a:pt x="3459" y="3970"/>
                  </a:lnTo>
                  <a:lnTo>
                    <a:pt x="3605" y="3946"/>
                  </a:lnTo>
                  <a:lnTo>
                    <a:pt x="3605" y="3946"/>
                  </a:lnTo>
                  <a:lnTo>
                    <a:pt x="3775" y="3970"/>
                  </a:lnTo>
                  <a:lnTo>
                    <a:pt x="3848" y="4019"/>
                  </a:lnTo>
                  <a:lnTo>
                    <a:pt x="3897" y="4043"/>
                  </a:lnTo>
                  <a:lnTo>
                    <a:pt x="3897" y="4043"/>
                  </a:lnTo>
                  <a:lnTo>
                    <a:pt x="3970" y="4092"/>
                  </a:lnTo>
                  <a:lnTo>
                    <a:pt x="4068" y="4116"/>
                  </a:lnTo>
                  <a:lnTo>
                    <a:pt x="4214" y="4141"/>
                  </a:lnTo>
                  <a:lnTo>
                    <a:pt x="4384" y="4141"/>
                  </a:lnTo>
                  <a:lnTo>
                    <a:pt x="4384" y="4141"/>
                  </a:lnTo>
                  <a:lnTo>
                    <a:pt x="4530" y="4141"/>
                  </a:lnTo>
                  <a:lnTo>
                    <a:pt x="4677" y="4116"/>
                  </a:lnTo>
                  <a:lnTo>
                    <a:pt x="4774" y="4092"/>
                  </a:lnTo>
                  <a:lnTo>
                    <a:pt x="4847" y="4043"/>
                  </a:lnTo>
                  <a:lnTo>
                    <a:pt x="4847" y="4043"/>
                  </a:lnTo>
                  <a:lnTo>
                    <a:pt x="4896" y="3995"/>
                  </a:lnTo>
                  <a:lnTo>
                    <a:pt x="4920" y="3921"/>
                  </a:lnTo>
                  <a:lnTo>
                    <a:pt x="4944" y="3751"/>
                  </a:lnTo>
                  <a:lnTo>
                    <a:pt x="4944" y="3751"/>
                  </a:lnTo>
                  <a:lnTo>
                    <a:pt x="4944" y="3727"/>
                  </a:lnTo>
                  <a:lnTo>
                    <a:pt x="4920" y="3678"/>
                  </a:lnTo>
                  <a:lnTo>
                    <a:pt x="4823" y="3629"/>
                  </a:lnTo>
                  <a:lnTo>
                    <a:pt x="4701" y="3581"/>
                  </a:lnTo>
                  <a:lnTo>
                    <a:pt x="4555" y="3581"/>
                  </a:lnTo>
                  <a:lnTo>
                    <a:pt x="4555" y="3581"/>
                  </a:lnTo>
                  <a:lnTo>
                    <a:pt x="4409" y="3556"/>
                  </a:lnTo>
                  <a:lnTo>
                    <a:pt x="4238" y="3507"/>
                  </a:lnTo>
                  <a:lnTo>
                    <a:pt x="4092" y="3459"/>
                  </a:lnTo>
                  <a:lnTo>
                    <a:pt x="3995" y="3386"/>
                  </a:lnTo>
                  <a:lnTo>
                    <a:pt x="3995" y="3386"/>
                  </a:lnTo>
                  <a:lnTo>
                    <a:pt x="3897" y="3313"/>
                  </a:lnTo>
                  <a:lnTo>
                    <a:pt x="3800" y="3240"/>
                  </a:lnTo>
                  <a:lnTo>
                    <a:pt x="3702" y="3215"/>
                  </a:lnTo>
                  <a:lnTo>
                    <a:pt x="3605" y="3191"/>
                  </a:lnTo>
                  <a:lnTo>
                    <a:pt x="3605" y="3191"/>
                  </a:lnTo>
                  <a:lnTo>
                    <a:pt x="3532" y="3166"/>
                  </a:lnTo>
                  <a:lnTo>
                    <a:pt x="3434" y="3142"/>
                  </a:lnTo>
                  <a:lnTo>
                    <a:pt x="3337" y="3069"/>
                  </a:lnTo>
                  <a:lnTo>
                    <a:pt x="3240" y="2996"/>
                  </a:lnTo>
                  <a:lnTo>
                    <a:pt x="3240" y="2996"/>
                  </a:lnTo>
                  <a:lnTo>
                    <a:pt x="3167" y="2923"/>
                  </a:lnTo>
                  <a:lnTo>
                    <a:pt x="3069" y="2899"/>
                  </a:lnTo>
                  <a:lnTo>
                    <a:pt x="2996" y="2874"/>
                  </a:lnTo>
                  <a:lnTo>
                    <a:pt x="2947" y="2899"/>
                  </a:lnTo>
                  <a:lnTo>
                    <a:pt x="2947" y="2899"/>
                  </a:lnTo>
                  <a:lnTo>
                    <a:pt x="2899" y="2923"/>
                  </a:lnTo>
                  <a:lnTo>
                    <a:pt x="2826" y="2923"/>
                  </a:lnTo>
                  <a:lnTo>
                    <a:pt x="2752" y="2874"/>
                  </a:lnTo>
                  <a:lnTo>
                    <a:pt x="2655" y="2801"/>
                  </a:lnTo>
                  <a:lnTo>
                    <a:pt x="2655" y="2801"/>
                  </a:lnTo>
                  <a:lnTo>
                    <a:pt x="2582" y="2752"/>
                  </a:lnTo>
                  <a:lnTo>
                    <a:pt x="2509" y="2704"/>
                  </a:lnTo>
                  <a:lnTo>
                    <a:pt x="2436" y="2704"/>
                  </a:lnTo>
                  <a:lnTo>
                    <a:pt x="2387" y="2704"/>
                  </a:lnTo>
                  <a:lnTo>
                    <a:pt x="2387" y="2704"/>
                  </a:lnTo>
                  <a:lnTo>
                    <a:pt x="2338" y="2752"/>
                  </a:lnTo>
                  <a:lnTo>
                    <a:pt x="2265" y="2777"/>
                  </a:lnTo>
                  <a:lnTo>
                    <a:pt x="2095" y="2801"/>
                  </a:lnTo>
                  <a:lnTo>
                    <a:pt x="2095" y="2801"/>
                  </a:lnTo>
                  <a:lnTo>
                    <a:pt x="1997" y="2850"/>
                  </a:lnTo>
                  <a:lnTo>
                    <a:pt x="1851" y="2923"/>
                  </a:lnTo>
                  <a:lnTo>
                    <a:pt x="1681" y="3045"/>
                  </a:lnTo>
                  <a:lnTo>
                    <a:pt x="1535" y="3191"/>
                  </a:lnTo>
                  <a:lnTo>
                    <a:pt x="1535" y="3191"/>
                  </a:lnTo>
                  <a:lnTo>
                    <a:pt x="1364" y="3337"/>
                  </a:lnTo>
                  <a:lnTo>
                    <a:pt x="1194" y="3459"/>
                  </a:lnTo>
                  <a:lnTo>
                    <a:pt x="1072" y="3532"/>
                  </a:lnTo>
                  <a:lnTo>
                    <a:pt x="950" y="3581"/>
                  </a:lnTo>
                  <a:lnTo>
                    <a:pt x="950" y="3581"/>
                  </a:lnTo>
                  <a:lnTo>
                    <a:pt x="804" y="3532"/>
                  </a:lnTo>
                  <a:lnTo>
                    <a:pt x="731" y="3507"/>
                  </a:lnTo>
                  <a:lnTo>
                    <a:pt x="682" y="3483"/>
                  </a:lnTo>
                  <a:lnTo>
                    <a:pt x="682" y="3483"/>
                  </a:lnTo>
                  <a:lnTo>
                    <a:pt x="634" y="3434"/>
                  </a:lnTo>
                  <a:lnTo>
                    <a:pt x="609" y="3361"/>
                  </a:lnTo>
                  <a:lnTo>
                    <a:pt x="585" y="3191"/>
                  </a:lnTo>
                  <a:lnTo>
                    <a:pt x="585" y="3191"/>
                  </a:lnTo>
                  <a:lnTo>
                    <a:pt x="609" y="3020"/>
                  </a:lnTo>
                  <a:lnTo>
                    <a:pt x="634" y="2947"/>
                  </a:lnTo>
                  <a:lnTo>
                    <a:pt x="682" y="2899"/>
                  </a:lnTo>
                  <a:lnTo>
                    <a:pt x="682" y="2899"/>
                  </a:lnTo>
                  <a:lnTo>
                    <a:pt x="731" y="2874"/>
                  </a:lnTo>
                  <a:lnTo>
                    <a:pt x="853" y="2850"/>
                  </a:lnTo>
                  <a:lnTo>
                    <a:pt x="999" y="2826"/>
                  </a:lnTo>
                  <a:lnTo>
                    <a:pt x="1145" y="2801"/>
                  </a:lnTo>
                  <a:lnTo>
                    <a:pt x="1145" y="2801"/>
                  </a:lnTo>
                  <a:lnTo>
                    <a:pt x="1291" y="2801"/>
                  </a:lnTo>
                  <a:lnTo>
                    <a:pt x="1413" y="2752"/>
                  </a:lnTo>
                  <a:lnTo>
                    <a:pt x="1486" y="2704"/>
                  </a:lnTo>
                  <a:lnTo>
                    <a:pt x="1510" y="2655"/>
                  </a:lnTo>
                  <a:lnTo>
                    <a:pt x="1535" y="2631"/>
                  </a:lnTo>
                  <a:lnTo>
                    <a:pt x="1535" y="2631"/>
                  </a:lnTo>
                  <a:lnTo>
                    <a:pt x="1486" y="2460"/>
                  </a:lnTo>
                  <a:lnTo>
                    <a:pt x="1462" y="2387"/>
                  </a:lnTo>
                  <a:lnTo>
                    <a:pt x="1437" y="2338"/>
                  </a:lnTo>
                  <a:lnTo>
                    <a:pt x="1437" y="2338"/>
                  </a:lnTo>
                  <a:lnTo>
                    <a:pt x="1389" y="2290"/>
                  </a:lnTo>
                  <a:lnTo>
                    <a:pt x="1389" y="2241"/>
                  </a:lnTo>
                  <a:lnTo>
                    <a:pt x="1389" y="2192"/>
                  </a:lnTo>
                  <a:lnTo>
                    <a:pt x="1437" y="2144"/>
                  </a:lnTo>
                  <a:lnTo>
                    <a:pt x="1437" y="2144"/>
                  </a:lnTo>
                  <a:lnTo>
                    <a:pt x="1486" y="2119"/>
                  </a:lnTo>
                  <a:lnTo>
                    <a:pt x="1559" y="2070"/>
                  </a:lnTo>
                  <a:lnTo>
                    <a:pt x="1705" y="2046"/>
                  </a:lnTo>
                  <a:lnTo>
                    <a:pt x="1705" y="2046"/>
                  </a:lnTo>
                  <a:lnTo>
                    <a:pt x="1803" y="2046"/>
                  </a:lnTo>
                  <a:lnTo>
                    <a:pt x="1900" y="1997"/>
                  </a:lnTo>
                  <a:lnTo>
                    <a:pt x="1997" y="1924"/>
                  </a:lnTo>
                  <a:lnTo>
                    <a:pt x="2095" y="1851"/>
                  </a:lnTo>
                  <a:lnTo>
                    <a:pt x="2095" y="1851"/>
                  </a:lnTo>
                  <a:lnTo>
                    <a:pt x="2168" y="1778"/>
                  </a:lnTo>
                  <a:lnTo>
                    <a:pt x="2241" y="1681"/>
                  </a:lnTo>
                  <a:lnTo>
                    <a:pt x="2265" y="1559"/>
                  </a:lnTo>
                  <a:lnTo>
                    <a:pt x="2290" y="1486"/>
                  </a:lnTo>
                  <a:lnTo>
                    <a:pt x="2290" y="1486"/>
                  </a:lnTo>
                  <a:lnTo>
                    <a:pt x="2265" y="1315"/>
                  </a:lnTo>
                  <a:lnTo>
                    <a:pt x="2217" y="1242"/>
                  </a:lnTo>
                  <a:lnTo>
                    <a:pt x="2192" y="1194"/>
                  </a:lnTo>
                  <a:lnTo>
                    <a:pt x="2192" y="1194"/>
                  </a:lnTo>
                  <a:lnTo>
                    <a:pt x="2192" y="1169"/>
                  </a:lnTo>
                  <a:lnTo>
                    <a:pt x="2192" y="1121"/>
                  </a:lnTo>
                  <a:lnTo>
                    <a:pt x="2265" y="999"/>
                  </a:lnTo>
                  <a:lnTo>
                    <a:pt x="2387" y="828"/>
                  </a:lnTo>
                  <a:lnTo>
                    <a:pt x="2582" y="634"/>
                  </a:lnTo>
                  <a:lnTo>
                    <a:pt x="2582" y="634"/>
                  </a:lnTo>
                  <a:lnTo>
                    <a:pt x="2679" y="536"/>
                  </a:lnTo>
                  <a:lnTo>
                    <a:pt x="2826" y="439"/>
                  </a:lnTo>
                  <a:lnTo>
                    <a:pt x="2972" y="366"/>
                  </a:lnTo>
                  <a:lnTo>
                    <a:pt x="3142" y="293"/>
                  </a:lnTo>
                  <a:lnTo>
                    <a:pt x="3483" y="195"/>
                  </a:lnTo>
                  <a:lnTo>
                    <a:pt x="3654" y="171"/>
                  </a:lnTo>
                  <a:lnTo>
                    <a:pt x="3800" y="146"/>
                  </a:lnTo>
                  <a:lnTo>
                    <a:pt x="3800" y="146"/>
                  </a:lnTo>
                  <a:lnTo>
                    <a:pt x="4116" y="171"/>
                  </a:lnTo>
                  <a:lnTo>
                    <a:pt x="4360" y="171"/>
                  </a:lnTo>
                  <a:lnTo>
                    <a:pt x="4555" y="220"/>
                  </a:lnTo>
                  <a:lnTo>
                    <a:pt x="4652" y="244"/>
                  </a:lnTo>
                  <a:lnTo>
                    <a:pt x="4652" y="244"/>
                  </a:lnTo>
                  <a:lnTo>
                    <a:pt x="4701" y="268"/>
                  </a:lnTo>
                  <a:lnTo>
                    <a:pt x="4750" y="293"/>
                  </a:lnTo>
                  <a:lnTo>
                    <a:pt x="4798" y="268"/>
                  </a:lnTo>
                  <a:lnTo>
                    <a:pt x="4847" y="244"/>
                  </a:lnTo>
                  <a:lnTo>
                    <a:pt x="4847" y="244"/>
                  </a:lnTo>
                  <a:lnTo>
                    <a:pt x="5018" y="195"/>
                  </a:lnTo>
                  <a:lnTo>
                    <a:pt x="5407" y="122"/>
                  </a:lnTo>
                  <a:lnTo>
                    <a:pt x="5821" y="25"/>
                  </a:lnTo>
                  <a:lnTo>
                    <a:pt x="6138" y="0"/>
                  </a:lnTo>
                </a:path>
              </a:pathLst>
            </a:custGeom>
            <a:noFill/>
            <a:ln w="12175"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 name="Google Shape;364;p42"/>
          <p:cNvSpPr txBox="1">
            <a:spLocks/>
          </p:cNvSpPr>
          <p:nvPr/>
        </p:nvSpPr>
        <p:spPr>
          <a:xfrm>
            <a:off x="376287" y="1482067"/>
            <a:ext cx="1843200" cy="107336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rgbClr val="FFFFFF"/>
              </a:buClr>
              <a:buSzPts val="1400"/>
              <a:buFont typeface="Muli"/>
              <a:buChar char="➜"/>
              <a:defRPr sz="2400" b="0" i="0" u="none" strike="noStrike" cap="none">
                <a:solidFill>
                  <a:srgbClr val="FFFFFF"/>
                </a:solidFill>
                <a:latin typeface="Muli"/>
                <a:ea typeface="Muli"/>
                <a:cs typeface="Muli"/>
                <a:sym typeface="Muli"/>
              </a:defRPr>
            </a:lvl1pPr>
            <a:lvl2pPr marL="914400" marR="0" lvl="1" indent="-317500" algn="l" rtl="0">
              <a:lnSpc>
                <a:spcPct val="100000"/>
              </a:lnSpc>
              <a:spcBef>
                <a:spcPts val="0"/>
              </a:spcBef>
              <a:spcAft>
                <a:spcPts val="0"/>
              </a:spcAft>
              <a:buClr>
                <a:srgbClr val="FFFFFF"/>
              </a:buClr>
              <a:buSzPts val="1400"/>
              <a:buFont typeface="Muli"/>
              <a:buChar char="○"/>
              <a:defRPr sz="2400" b="0" i="0" u="none" strike="noStrike" cap="none">
                <a:solidFill>
                  <a:srgbClr val="FFFFFF"/>
                </a:solidFill>
                <a:latin typeface="Muli"/>
                <a:ea typeface="Muli"/>
                <a:cs typeface="Muli"/>
                <a:sym typeface="Muli"/>
              </a:defRPr>
            </a:lvl2pPr>
            <a:lvl3pPr marL="1371600" marR="0" lvl="2" indent="-317500" algn="l" rtl="0">
              <a:lnSpc>
                <a:spcPct val="100000"/>
              </a:lnSpc>
              <a:spcBef>
                <a:spcPts val="0"/>
              </a:spcBef>
              <a:spcAft>
                <a:spcPts val="0"/>
              </a:spcAft>
              <a:buClr>
                <a:srgbClr val="FFFFFF"/>
              </a:buClr>
              <a:buSzPts val="1400"/>
              <a:buFont typeface="Muli"/>
              <a:buChar char="■"/>
              <a:defRPr sz="2400" b="0" i="0" u="none" strike="noStrike" cap="none">
                <a:solidFill>
                  <a:srgbClr val="FFFFFF"/>
                </a:solidFill>
                <a:latin typeface="Muli"/>
                <a:ea typeface="Muli"/>
                <a:cs typeface="Muli"/>
                <a:sym typeface="Muli"/>
              </a:defRPr>
            </a:lvl3pPr>
            <a:lvl4pPr marL="1828800" marR="0" lvl="3" indent="-317500" algn="l" rtl="0">
              <a:lnSpc>
                <a:spcPct val="100000"/>
              </a:lnSpc>
              <a:spcBef>
                <a:spcPts val="0"/>
              </a:spcBef>
              <a:spcAft>
                <a:spcPts val="0"/>
              </a:spcAft>
              <a:buClr>
                <a:srgbClr val="FFFFFF"/>
              </a:buClr>
              <a:buSzPts val="1400"/>
              <a:buFont typeface="Muli"/>
              <a:buChar char="●"/>
              <a:defRPr sz="2400" b="0" i="0" u="none" strike="noStrike" cap="none">
                <a:solidFill>
                  <a:srgbClr val="FFFFFF"/>
                </a:solidFill>
                <a:latin typeface="Muli"/>
                <a:ea typeface="Muli"/>
                <a:cs typeface="Muli"/>
                <a:sym typeface="Muli"/>
              </a:defRPr>
            </a:lvl4pPr>
            <a:lvl5pPr marL="2286000" marR="0" lvl="4" indent="-317500" algn="l" rtl="0">
              <a:lnSpc>
                <a:spcPct val="100000"/>
              </a:lnSpc>
              <a:spcBef>
                <a:spcPts val="0"/>
              </a:spcBef>
              <a:spcAft>
                <a:spcPts val="0"/>
              </a:spcAft>
              <a:buClr>
                <a:srgbClr val="FFFFFF"/>
              </a:buClr>
              <a:buSzPts val="1400"/>
              <a:buFont typeface="Muli"/>
              <a:buChar char="○"/>
              <a:defRPr sz="2400" b="0" i="0" u="none" strike="noStrike" cap="none">
                <a:solidFill>
                  <a:srgbClr val="FFFFFF"/>
                </a:solidFill>
                <a:latin typeface="Muli"/>
                <a:ea typeface="Muli"/>
                <a:cs typeface="Muli"/>
                <a:sym typeface="Muli"/>
              </a:defRPr>
            </a:lvl5pPr>
            <a:lvl6pPr marL="2743200" marR="0" lvl="5" indent="-317500" algn="l" rtl="0">
              <a:lnSpc>
                <a:spcPct val="100000"/>
              </a:lnSpc>
              <a:spcBef>
                <a:spcPts val="0"/>
              </a:spcBef>
              <a:spcAft>
                <a:spcPts val="0"/>
              </a:spcAft>
              <a:buClr>
                <a:srgbClr val="FFFFFF"/>
              </a:buClr>
              <a:buSzPts val="1400"/>
              <a:buFont typeface="Muli"/>
              <a:buChar char="■"/>
              <a:defRPr sz="2400" b="0" i="0" u="none" strike="noStrike" cap="none">
                <a:solidFill>
                  <a:srgbClr val="FFFFFF"/>
                </a:solidFill>
                <a:latin typeface="Muli"/>
                <a:ea typeface="Muli"/>
                <a:cs typeface="Muli"/>
                <a:sym typeface="Muli"/>
              </a:defRPr>
            </a:lvl6pPr>
            <a:lvl7pPr marL="3200400" marR="0" lvl="6" indent="-317500" algn="l" rtl="0">
              <a:lnSpc>
                <a:spcPct val="100000"/>
              </a:lnSpc>
              <a:spcBef>
                <a:spcPts val="0"/>
              </a:spcBef>
              <a:spcAft>
                <a:spcPts val="0"/>
              </a:spcAft>
              <a:buClr>
                <a:srgbClr val="FFFFFF"/>
              </a:buClr>
              <a:buSzPts val="1400"/>
              <a:buFont typeface="Muli"/>
              <a:buChar char="●"/>
              <a:defRPr sz="2400" b="0" i="0" u="none" strike="noStrike" cap="none">
                <a:solidFill>
                  <a:srgbClr val="FFFFFF"/>
                </a:solidFill>
                <a:latin typeface="Muli"/>
                <a:ea typeface="Muli"/>
                <a:cs typeface="Muli"/>
                <a:sym typeface="Muli"/>
              </a:defRPr>
            </a:lvl7pPr>
            <a:lvl8pPr marL="3657600" marR="0" lvl="7" indent="-317500" algn="l" rtl="0">
              <a:lnSpc>
                <a:spcPct val="100000"/>
              </a:lnSpc>
              <a:spcBef>
                <a:spcPts val="0"/>
              </a:spcBef>
              <a:spcAft>
                <a:spcPts val="0"/>
              </a:spcAft>
              <a:buClr>
                <a:srgbClr val="FFFFFF"/>
              </a:buClr>
              <a:buSzPts val="1400"/>
              <a:buFont typeface="Muli"/>
              <a:buChar char="○"/>
              <a:defRPr sz="2400" b="0" i="0" u="none" strike="noStrike" cap="none">
                <a:solidFill>
                  <a:srgbClr val="FFFFFF"/>
                </a:solidFill>
                <a:latin typeface="Muli"/>
                <a:ea typeface="Muli"/>
                <a:cs typeface="Muli"/>
                <a:sym typeface="Muli"/>
              </a:defRPr>
            </a:lvl8pPr>
            <a:lvl9pPr marL="4114800" marR="0" lvl="8" indent="-317500" algn="l" rtl="0">
              <a:lnSpc>
                <a:spcPct val="100000"/>
              </a:lnSpc>
              <a:spcBef>
                <a:spcPts val="0"/>
              </a:spcBef>
              <a:spcAft>
                <a:spcPts val="0"/>
              </a:spcAft>
              <a:buClr>
                <a:srgbClr val="FFFFFF"/>
              </a:buClr>
              <a:buSzPts val="1400"/>
              <a:buFont typeface="Muli"/>
              <a:buChar char="■"/>
              <a:defRPr sz="2400" b="0" i="0" u="none" strike="noStrike" cap="none">
                <a:solidFill>
                  <a:srgbClr val="FFFFFF"/>
                </a:solidFill>
                <a:latin typeface="Muli"/>
                <a:ea typeface="Muli"/>
                <a:cs typeface="Muli"/>
                <a:sym typeface="Muli"/>
              </a:defRPr>
            </a:lvl9pPr>
          </a:lstStyle>
          <a:p>
            <a:pPr marL="0" indent="0" algn="ctr">
              <a:buNone/>
            </a:pPr>
            <a:r>
              <a:rPr lang="en-US" sz="1600" dirty="0">
                <a:solidFill>
                  <a:schemeClr val="tx1"/>
                </a:solidFill>
              </a:rPr>
              <a:t>Instalar un software antivirus</a:t>
            </a:r>
          </a:p>
        </p:txBody>
      </p:sp>
      <p:grpSp>
        <p:nvGrpSpPr>
          <p:cNvPr id="69" name="Google Shape;379;p42"/>
          <p:cNvGrpSpPr/>
          <p:nvPr/>
        </p:nvGrpSpPr>
        <p:grpSpPr>
          <a:xfrm>
            <a:off x="1187629" y="1142279"/>
            <a:ext cx="250508" cy="250508"/>
            <a:chOff x="1278900" y="2333250"/>
            <a:chExt cx="381175" cy="381175"/>
          </a:xfrm>
          <a:solidFill>
            <a:schemeClr val="tx1"/>
          </a:solidFill>
        </p:grpSpPr>
        <p:sp>
          <p:nvSpPr>
            <p:cNvPr id="70" name="Google Shape;380;p42"/>
            <p:cNvSpPr/>
            <p:nvPr/>
          </p:nvSpPr>
          <p:spPr>
            <a:xfrm>
              <a:off x="1278900" y="2333250"/>
              <a:ext cx="381175" cy="381175"/>
            </a:xfrm>
            <a:custGeom>
              <a:avLst/>
              <a:gdLst/>
              <a:ahLst/>
              <a:cxnLst/>
              <a:rect l="l" t="t" r="r" b="b"/>
              <a:pathLst>
                <a:path w="15247" h="15247" fill="none" extrusionOk="0">
                  <a:moveTo>
                    <a:pt x="7623" y="0"/>
                  </a:moveTo>
                  <a:lnTo>
                    <a:pt x="7623" y="0"/>
                  </a:lnTo>
                  <a:lnTo>
                    <a:pt x="7233" y="0"/>
                  </a:lnTo>
                  <a:lnTo>
                    <a:pt x="6844" y="49"/>
                  </a:lnTo>
                  <a:lnTo>
                    <a:pt x="6454" y="98"/>
                  </a:lnTo>
                  <a:lnTo>
                    <a:pt x="6089" y="147"/>
                  </a:lnTo>
                  <a:lnTo>
                    <a:pt x="5723" y="244"/>
                  </a:lnTo>
                  <a:lnTo>
                    <a:pt x="5358" y="341"/>
                  </a:lnTo>
                  <a:lnTo>
                    <a:pt x="4993" y="463"/>
                  </a:lnTo>
                  <a:lnTo>
                    <a:pt x="4652" y="609"/>
                  </a:lnTo>
                  <a:lnTo>
                    <a:pt x="4311" y="755"/>
                  </a:lnTo>
                  <a:lnTo>
                    <a:pt x="3994" y="926"/>
                  </a:lnTo>
                  <a:lnTo>
                    <a:pt x="3678" y="1096"/>
                  </a:lnTo>
                  <a:lnTo>
                    <a:pt x="3361" y="1291"/>
                  </a:lnTo>
                  <a:lnTo>
                    <a:pt x="3069" y="1510"/>
                  </a:lnTo>
                  <a:lnTo>
                    <a:pt x="2777" y="1730"/>
                  </a:lnTo>
                  <a:lnTo>
                    <a:pt x="2509" y="1973"/>
                  </a:lnTo>
                  <a:lnTo>
                    <a:pt x="2241" y="2241"/>
                  </a:lnTo>
                  <a:lnTo>
                    <a:pt x="1973" y="2509"/>
                  </a:lnTo>
                  <a:lnTo>
                    <a:pt x="1729" y="2777"/>
                  </a:lnTo>
                  <a:lnTo>
                    <a:pt x="1510" y="3069"/>
                  </a:lnTo>
                  <a:lnTo>
                    <a:pt x="1291" y="3361"/>
                  </a:lnTo>
                  <a:lnTo>
                    <a:pt x="1096" y="3678"/>
                  </a:lnTo>
                  <a:lnTo>
                    <a:pt x="926" y="3995"/>
                  </a:lnTo>
                  <a:lnTo>
                    <a:pt x="755" y="4311"/>
                  </a:lnTo>
                  <a:lnTo>
                    <a:pt x="609" y="4652"/>
                  </a:lnTo>
                  <a:lnTo>
                    <a:pt x="463" y="4993"/>
                  </a:lnTo>
                  <a:lnTo>
                    <a:pt x="341" y="5358"/>
                  </a:lnTo>
                  <a:lnTo>
                    <a:pt x="244" y="5724"/>
                  </a:lnTo>
                  <a:lnTo>
                    <a:pt x="146" y="6089"/>
                  </a:lnTo>
                  <a:lnTo>
                    <a:pt x="97" y="6454"/>
                  </a:lnTo>
                  <a:lnTo>
                    <a:pt x="49" y="6844"/>
                  </a:lnTo>
                  <a:lnTo>
                    <a:pt x="0" y="7234"/>
                  </a:lnTo>
                  <a:lnTo>
                    <a:pt x="0" y="7623"/>
                  </a:lnTo>
                  <a:lnTo>
                    <a:pt x="0" y="7623"/>
                  </a:lnTo>
                  <a:lnTo>
                    <a:pt x="0" y="8013"/>
                  </a:lnTo>
                  <a:lnTo>
                    <a:pt x="49" y="8403"/>
                  </a:lnTo>
                  <a:lnTo>
                    <a:pt x="97" y="8793"/>
                  </a:lnTo>
                  <a:lnTo>
                    <a:pt x="146" y="9158"/>
                  </a:lnTo>
                  <a:lnTo>
                    <a:pt x="244" y="9523"/>
                  </a:lnTo>
                  <a:lnTo>
                    <a:pt x="341" y="9889"/>
                  </a:lnTo>
                  <a:lnTo>
                    <a:pt x="463" y="10254"/>
                  </a:lnTo>
                  <a:lnTo>
                    <a:pt x="609" y="10595"/>
                  </a:lnTo>
                  <a:lnTo>
                    <a:pt x="755" y="10936"/>
                  </a:lnTo>
                  <a:lnTo>
                    <a:pt x="926" y="11252"/>
                  </a:lnTo>
                  <a:lnTo>
                    <a:pt x="1096" y="11569"/>
                  </a:lnTo>
                  <a:lnTo>
                    <a:pt x="1291" y="11886"/>
                  </a:lnTo>
                  <a:lnTo>
                    <a:pt x="1510" y="12178"/>
                  </a:lnTo>
                  <a:lnTo>
                    <a:pt x="1729" y="12470"/>
                  </a:lnTo>
                  <a:lnTo>
                    <a:pt x="1973" y="12738"/>
                  </a:lnTo>
                  <a:lnTo>
                    <a:pt x="2241" y="13006"/>
                  </a:lnTo>
                  <a:lnTo>
                    <a:pt x="2509" y="13274"/>
                  </a:lnTo>
                  <a:lnTo>
                    <a:pt x="2777" y="13517"/>
                  </a:lnTo>
                  <a:lnTo>
                    <a:pt x="3069" y="13737"/>
                  </a:lnTo>
                  <a:lnTo>
                    <a:pt x="3361" y="13956"/>
                  </a:lnTo>
                  <a:lnTo>
                    <a:pt x="3678" y="14151"/>
                  </a:lnTo>
                  <a:lnTo>
                    <a:pt x="3994" y="14321"/>
                  </a:lnTo>
                  <a:lnTo>
                    <a:pt x="4311" y="14492"/>
                  </a:lnTo>
                  <a:lnTo>
                    <a:pt x="4652" y="14638"/>
                  </a:lnTo>
                  <a:lnTo>
                    <a:pt x="4993" y="14784"/>
                  </a:lnTo>
                  <a:lnTo>
                    <a:pt x="5358" y="14906"/>
                  </a:lnTo>
                  <a:lnTo>
                    <a:pt x="5723" y="15003"/>
                  </a:lnTo>
                  <a:lnTo>
                    <a:pt x="6089" y="15100"/>
                  </a:lnTo>
                  <a:lnTo>
                    <a:pt x="6454" y="15149"/>
                  </a:lnTo>
                  <a:lnTo>
                    <a:pt x="6844" y="15198"/>
                  </a:lnTo>
                  <a:lnTo>
                    <a:pt x="7233" y="15247"/>
                  </a:lnTo>
                  <a:lnTo>
                    <a:pt x="7623" y="15247"/>
                  </a:lnTo>
                  <a:lnTo>
                    <a:pt x="7623" y="15247"/>
                  </a:lnTo>
                  <a:lnTo>
                    <a:pt x="8013" y="15247"/>
                  </a:lnTo>
                  <a:lnTo>
                    <a:pt x="8403" y="15198"/>
                  </a:lnTo>
                  <a:lnTo>
                    <a:pt x="8792" y="15149"/>
                  </a:lnTo>
                  <a:lnTo>
                    <a:pt x="9158" y="15100"/>
                  </a:lnTo>
                  <a:lnTo>
                    <a:pt x="9523" y="15003"/>
                  </a:lnTo>
                  <a:lnTo>
                    <a:pt x="9888" y="14906"/>
                  </a:lnTo>
                  <a:lnTo>
                    <a:pt x="10253" y="14784"/>
                  </a:lnTo>
                  <a:lnTo>
                    <a:pt x="10594" y="14638"/>
                  </a:lnTo>
                  <a:lnTo>
                    <a:pt x="10935" y="14492"/>
                  </a:lnTo>
                  <a:lnTo>
                    <a:pt x="11252" y="14321"/>
                  </a:lnTo>
                  <a:lnTo>
                    <a:pt x="11569" y="14151"/>
                  </a:lnTo>
                  <a:lnTo>
                    <a:pt x="11885" y="13956"/>
                  </a:lnTo>
                  <a:lnTo>
                    <a:pt x="12178" y="13737"/>
                  </a:lnTo>
                  <a:lnTo>
                    <a:pt x="12470" y="13517"/>
                  </a:lnTo>
                  <a:lnTo>
                    <a:pt x="12738" y="13274"/>
                  </a:lnTo>
                  <a:lnTo>
                    <a:pt x="13006" y="13006"/>
                  </a:lnTo>
                  <a:lnTo>
                    <a:pt x="13273" y="12738"/>
                  </a:lnTo>
                  <a:lnTo>
                    <a:pt x="13517" y="12470"/>
                  </a:lnTo>
                  <a:lnTo>
                    <a:pt x="13736" y="12178"/>
                  </a:lnTo>
                  <a:lnTo>
                    <a:pt x="13955" y="11886"/>
                  </a:lnTo>
                  <a:lnTo>
                    <a:pt x="14150" y="11569"/>
                  </a:lnTo>
                  <a:lnTo>
                    <a:pt x="14321" y="11252"/>
                  </a:lnTo>
                  <a:lnTo>
                    <a:pt x="14491" y="10936"/>
                  </a:lnTo>
                  <a:lnTo>
                    <a:pt x="14637" y="10595"/>
                  </a:lnTo>
                  <a:lnTo>
                    <a:pt x="14783" y="10254"/>
                  </a:lnTo>
                  <a:lnTo>
                    <a:pt x="14905" y="9889"/>
                  </a:lnTo>
                  <a:lnTo>
                    <a:pt x="15003" y="9523"/>
                  </a:lnTo>
                  <a:lnTo>
                    <a:pt x="15100" y="9158"/>
                  </a:lnTo>
                  <a:lnTo>
                    <a:pt x="15149" y="8793"/>
                  </a:lnTo>
                  <a:lnTo>
                    <a:pt x="15198" y="8403"/>
                  </a:lnTo>
                  <a:lnTo>
                    <a:pt x="15246" y="8013"/>
                  </a:lnTo>
                  <a:lnTo>
                    <a:pt x="15246" y="7623"/>
                  </a:lnTo>
                  <a:lnTo>
                    <a:pt x="15246" y="7623"/>
                  </a:lnTo>
                  <a:lnTo>
                    <a:pt x="15246" y="7234"/>
                  </a:lnTo>
                  <a:lnTo>
                    <a:pt x="15198" y="6844"/>
                  </a:lnTo>
                  <a:lnTo>
                    <a:pt x="15149" y="6454"/>
                  </a:lnTo>
                  <a:lnTo>
                    <a:pt x="15100" y="6089"/>
                  </a:lnTo>
                  <a:lnTo>
                    <a:pt x="15003" y="5724"/>
                  </a:lnTo>
                  <a:lnTo>
                    <a:pt x="14905" y="5358"/>
                  </a:lnTo>
                  <a:lnTo>
                    <a:pt x="14783" y="4993"/>
                  </a:lnTo>
                  <a:lnTo>
                    <a:pt x="14637" y="4652"/>
                  </a:lnTo>
                  <a:lnTo>
                    <a:pt x="14491" y="4311"/>
                  </a:lnTo>
                  <a:lnTo>
                    <a:pt x="14321" y="3995"/>
                  </a:lnTo>
                  <a:lnTo>
                    <a:pt x="14150" y="3678"/>
                  </a:lnTo>
                  <a:lnTo>
                    <a:pt x="13955" y="3361"/>
                  </a:lnTo>
                  <a:lnTo>
                    <a:pt x="13736" y="3069"/>
                  </a:lnTo>
                  <a:lnTo>
                    <a:pt x="13517" y="2777"/>
                  </a:lnTo>
                  <a:lnTo>
                    <a:pt x="13273" y="2509"/>
                  </a:lnTo>
                  <a:lnTo>
                    <a:pt x="13006" y="2241"/>
                  </a:lnTo>
                  <a:lnTo>
                    <a:pt x="12738" y="1973"/>
                  </a:lnTo>
                  <a:lnTo>
                    <a:pt x="12470" y="1730"/>
                  </a:lnTo>
                  <a:lnTo>
                    <a:pt x="12178" y="1510"/>
                  </a:lnTo>
                  <a:lnTo>
                    <a:pt x="11885" y="1291"/>
                  </a:lnTo>
                  <a:lnTo>
                    <a:pt x="11569" y="1096"/>
                  </a:lnTo>
                  <a:lnTo>
                    <a:pt x="11252" y="926"/>
                  </a:lnTo>
                  <a:lnTo>
                    <a:pt x="10935" y="755"/>
                  </a:lnTo>
                  <a:lnTo>
                    <a:pt x="10594" y="609"/>
                  </a:lnTo>
                  <a:lnTo>
                    <a:pt x="10253" y="463"/>
                  </a:lnTo>
                  <a:lnTo>
                    <a:pt x="9888" y="341"/>
                  </a:lnTo>
                  <a:lnTo>
                    <a:pt x="9523" y="244"/>
                  </a:lnTo>
                  <a:lnTo>
                    <a:pt x="9158" y="147"/>
                  </a:lnTo>
                  <a:lnTo>
                    <a:pt x="8792" y="98"/>
                  </a:lnTo>
                  <a:lnTo>
                    <a:pt x="8403" y="49"/>
                  </a:lnTo>
                  <a:lnTo>
                    <a:pt x="8013" y="0"/>
                  </a:lnTo>
                  <a:lnTo>
                    <a:pt x="7623" y="0"/>
                  </a:lnTo>
                  <a:lnTo>
                    <a:pt x="7623" y="0"/>
                  </a:lnTo>
                </a:path>
              </a:pathLst>
            </a:custGeom>
            <a:grpFill/>
            <a:ln w="12175"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71" name="Google Shape;381;p42"/>
            <p:cNvSpPr/>
            <p:nvPr/>
          </p:nvSpPr>
          <p:spPr>
            <a:xfrm>
              <a:off x="1525475" y="2503125"/>
              <a:ext cx="43875" cy="47525"/>
            </a:xfrm>
            <a:custGeom>
              <a:avLst/>
              <a:gdLst/>
              <a:ahLst/>
              <a:cxnLst/>
              <a:rect l="l" t="t" r="r" b="b"/>
              <a:pathLst>
                <a:path w="1755" h="1901" fill="none" extrusionOk="0">
                  <a:moveTo>
                    <a:pt x="878" y="0"/>
                  </a:moveTo>
                  <a:lnTo>
                    <a:pt x="878" y="0"/>
                  </a:lnTo>
                  <a:lnTo>
                    <a:pt x="1048" y="25"/>
                  </a:lnTo>
                  <a:lnTo>
                    <a:pt x="1219" y="73"/>
                  </a:lnTo>
                  <a:lnTo>
                    <a:pt x="1365" y="171"/>
                  </a:lnTo>
                  <a:lnTo>
                    <a:pt x="1511" y="268"/>
                  </a:lnTo>
                  <a:lnTo>
                    <a:pt x="1608" y="414"/>
                  </a:lnTo>
                  <a:lnTo>
                    <a:pt x="1681" y="585"/>
                  </a:lnTo>
                  <a:lnTo>
                    <a:pt x="1730" y="755"/>
                  </a:lnTo>
                  <a:lnTo>
                    <a:pt x="1754" y="950"/>
                  </a:lnTo>
                  <a:lnTo>
                    <a:pt x="1754" y="950"/>
                  </a:lnTo>
                  <a:lnTo>
                    <a:pt x="1730" y="1145"/>
                  </a:lnTo>
                  <a:lnTo>
                    <a:pt x="1681" y="1316"/>
                  </a:lnTo>
                  <a:lnTo>
                    <a:pt x="1608" y="1486"/>
                  </a:lnTo>
                  <a:lnTo>
                    <a:pt x="1511" y="1632"/>
                  </a:lnTo>
                  <a:lnTo>
                    <a:pt x="1365" y="1730"/>
                  </a:lnTo>
                  <a:lnTo>
                    <a:pt x="1219" y="1827"/>
                  </a:lnTo>
                  <a:lnTo>
                    <a:pt x="1048" y="1876"/>
                  </a:lnTo>
                  <a:lnTo>
                    <a:pt x="878" y="1900"/>
                  </a:lnTo>
                  <a:lnTo>
                    <a:pt x="878" y="1900"/>
                  </a:lnTo>
                  <a:lnTo>
                    <a:pt x="707" y="1876"/>
                  </a:lnTo>
                  <a:lnTo>
                    <a:pt x="537" y="1827"/>
                  </a:lnTo>
                  <a:lnTo>
                    <a:pt x="390" y="1730"/>
                  </a:lnTo>
                  <a:lnTo>
                    <a:pt x="244" y="1632"/>
                  </a:lnTo>
                  <a:lnTo>
                    <a:pt x="147" y="1486"/>
                  </a:lnTo>
                  <a:lnTo>
                    <a:pt x="74" y="1316"/>
                  </a:lnTo>
                  <a:lnTo>
                    <a:pt x="25" y="1145"/>
                  </a:lnTo>
                  <a:lnTo>
                    <a:pt x="1" y="950"/>
                  </a:lnTo>
                  <a:lnTo>
                    <a:pt x="1" y="950"/>
                  </a:lnTo>
                  <a:lnTo>
                    <a:pt x="25" y="755"/>
                  </a:lnTo>
                  <a:lnTo>
                    <a:pt x="74" y="585"/>
                  </a:lnTo>
                  <a:lnTo>
                    <a:pt x="147" y="414"/>
                  </a:lnTo>
                  <a:lnTo>
                    <a:pt x="244" y="268"/>
                  </a:lnTo>
                  <a:lnTo>
                    <a:pt x="390" y="171"/>
                  </a:lnTo>
                  <a:lnTo>
                    <a:pt x="537" y="73"/>
                  </a:lnTo>
                  <a:lnTo>
                    <a:pt x="707" y="25"/>
                  </a:lnTo>
                  <a:lnTo>
                    <a:pt x="878" y="0"/>
                  </a:lnTo>
                  <a:lnTo>
                    <a:pt x="878" y="0"/>
                  </a:lnTo>
                </a:path>
              </a:pathLst>
            </a:custGeom>
            <a:grpFill/>
            <a:ln w="12175"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72" name="Google Shape;382;p42"/>
            <p:cNvSpPr/>
            <p:nvPr/>
          </p:nvSpPr>
          <p:spPr>
            <a:xfrm>
              <a:off x="1369600" y="2503125"/>
              <a:ext cx="43875" cy="47525"/>
            </a:xfrm>
            <a:custGeom>
              <a:avLst/>
              <a:gdLst/>
              <a:ahLst/>
              <a:cxnLst/>
              <a:rect l="l" t="t" r="r" b="b"/>
              <a:pathLst>
                <a:path w="1755" h="1901" fill="none" extrusionOk="0">
                  <a:moveTo>
                    <a:pt x="878" y="0"/>
                  </a:moveTo>
                  <a:lnTo>
                    <a:pt x="878" y="0"/>
                  </a:lnTo>
                  <a:lnTo>
                    <a:pt x="1048" y="25"/>
                  </a:lnTo>
                  <a:lnTo>
                    <a:pt x="1219" y="73"/>
                  </a:lnTo>
                  <a:lnTo>
                    <a:pt x="1365" y="171"/>
                  </a:lnTo>
                  <a:lnTo>
                    <a:pt x="1511" y="268"/>
                  </a:lnTo>
                  <a:lnTo>
                    <a:pt x="1608" y="414"/>
                  </a:lnTo>
                  <a:lnTo>
                    <a:pt x="1681" y="585"/>
                  </a:lnTo>
                  <a:lnTo>
                    <a:pt x="1730" y="755"/>
                  </a:lnTo>
                  <a:lnTo>
                    <a:pt x="1754" y="950"/>
                  </a:lnTo>
                  <a:lnTo>
                    <a:pt x="1754" y="950"/>
                  </a:lnTo>
                  <a:lnTo>
                    <a:pt x="1730" y="1145"/>
                  </a:lnTo>
                  <a:lnTo>
                    <a:pt x="1681" y="1316"/>
                  </a:lnTo>
                  <a:lnTo>
                    <a:pt x="1608" y="1486"/>
                  </a:lnTo>
                  <a:lnTo>
                    <a:pt x="1511" y="1632"/>
                  </a:lnTo>
                  <a:lnTo>
                    <a:pt x="1365" y="1730"/>
                  </a:lnTo>
                  <a:lnTo>
                    <a:pt x="1219" y="1827"/>
                  </a:lnTo>
                  <a:lnTo>
                    <a:pt x="1048" y="1876"/>
                  </a:lnTo>
                  <a:lnTo>
                    <a:pt x="878" y="1900"/>
                  </a:lnTo>
                  <a:lnTo>
                    <a:pt x="878" y="1900"/>
                  </a:lnTo>
                  <a:lnTo>
                    <a:pt x="707" y="1876"/>
                  </a:lnTo>
                  <a:lnTo>
                    <a:pt x="537" y="1827"/>
                  </a:lnTo>
                  <a:lnTo>
                    <a:pt x="391" y="1730"/>
                  </a:lnTo>
                  <a:lnTo>
                    <a:pt x="244" y="1632"/>
                  </a:lnTo>
                  <a:lnTo>
                    <a:pt x="147" y="1486"/>
                  </a:lnTo>
                  <a:lnTo>
                    <a:pt x="74" y="1316"/>
                  </a:lnTo>
                  <a:lnTo>
                    <a:pt x="25" y="1145"/>
                  </a:lnTo>
                  <a:lnTo>
                    <a:pt x="1" y="950"/>
                  </a:lnTo>
                  <a:lnTo>
                    <a:pt x="1" y="950"/>
                  </a:lnTo>
                  <a:lnTo>
                    <a:pt x="25" y="755"/>
                  </a:lnTo>
                  <a:lnTo>
                    <a:pt x="74" y="585"/>
                  </a:lnTo>
                  <a:lnTo>
                    <a:pt x="147" y="414"/>
                  </a:lnTo>
                  <a:lnTo>
                    <a:pt x="244" y="268"/>
                  </a:lnTo>
                  <a:lnTo>
                    <a:pt x="391" y="171"/>
                  </a:lnTo>
                  <a:lnTo>
                    <a:pt x="537" y="73"/>
                  </a:lnTo>
                  <a:lnTo>
                    <a:pt x="707" y="25"/>
                  </a:lnTo>
                  <a:lnTo>
                    <a:pt x="878" y="0"/>
                  </a:lnTo>
                  <a:lnTo>
                    <a:pt x="878" y="0"/>
                  </a:lnTo>
                </a:path>
              </a:pathLst>
            </a:custGeom>
            <a:grpFill/>
            <a:ln w="12175"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73" name="Google Shape;383;p42"/>
            <p:cNvSpPr/>
            <p:nvPr/>
          </p:nvSpPr>
          <p:spPr>
            <a:xfrm>
              <a:off x="1369600" y="2604200"/>
              <a:ext cx="199750" cy="40825"/>
            </a:xfrm>
            <a:custGeom>
              <a:avLst/>
              <a:gdLst/>
              <a:ahLst/>
              <a:cxnLst/>
              <a:rect l="l" t="t" r="r" b="b"/>
              <a:pathLst>
                <a:path w="7990" h="1633" fill="none" extrusionOk="0">
                  <a:moveTo>
                    <a:pt x="7989" y="0"/>
                  </a:moveTo>
                  <a:lnTo>
                    <a:pt x="7989" y="0"/>
                  </a:lnTo>
                  <a:lnTo>
                    <a:pt x="7575" y="366"/>
                  </a:lnTo>
                  <a:lnTo>
                    <a:pt x="7137" y="707"/>
                  </a:lnTo>
                  <a:lnTo>
                    <a:pt x="6650" y="975"/>
                  </a:lnTo>
                  <a:lnTo>
                    <a:pt x="6163" y="1218"/>
                  </a:lnTo>
                  <a:lnTo>
                    <a:pt x="5627" y="1389"/>
                  </a:lnTo>
                  <a:lnTo>
                    <a:pt x="5115" y="1535"/>
                  </a:lnTo>
                  <a:lnTo>
                    <a:pt x="4555" y="1608"/>
                  </a:lnTo>
                  <a:lnTo>
                    <a:pt x="3995" y="1632"/>
                  </a:lnTo>
                  <a:lnTo>
                    <a:pt x="3995" y="1632"/>
                  </a:lnTo>
                  <a:lnTo>
                    <a:pt x="3435" y="1608"/>
                  </a:lnTo>
                  <a:lnTo>
                    <a:pt x="2875" y="1535"/>
                  </a:lnTo>
                  <a:lnTo>
                    <a:pt x="2363" y="1389"/>
                  </a:lnTo>
                  <a:lnTo>
                    <a:pt x="1828" y="1218"/>
                  </a:lnTo>
                  <a:lnTo>
                    <a:pt x="1340" y="975"/>
                  </a:lnTo>
                  <a:lnTo>
                    <a:pt x="853" y="707"/>
                  </a:lnTo>
                  <a:lnTo>
                    <a:pt x="415" y="366"/>
                  </a:lnTo>
                  <a:lnTo>
                    <a:pt x="1" y="0"/>
                  </a:lnTo>
                </a:path>
              </a:pathLst>
            </a:custGeom>
            <a:grpFill/>
            <a:ln w="12175"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pic>
        <p:nvPicPr>
          <p:cNvPr id="74" name="Imagen 73"/>
          <p:cNvPicPr/>
          <p:nvPr/>
        </p:nvPicPr>
        <p:blipFill>
          <a:blip r:embed="rId3">
            <a:extLst>
              <a:ext uri="{28A0092B-C50C-407E-A947-70E740481C1C}">
                <a14:useLocalDpi xmlns:a14="http://schemas.microsoft.com/office/drawing/2010/main" val="0"/>
              </a:ext>
            </a:extLst>
          </a:blip>
          <a:srcRect/>
          <a:stretch>
            <a:fillRect/>
          </a:stretch>
        </p:blipFill>
        <p:spPr bwMode="auto">
          <a:xfrm>
            <a:off x="8424989" y="0"/>
            <a:ext cx="758062" cy="693682"/>
          </a:xfrm>
          <a:prstGeom prst="rect">
            <a:avLst/>
          </a:prstGeom>
          <a:noFill/>
          <a:ln>
            <a:noFill/>
          </a:ln>
        </p:spPr>
      </p:pic>
      <p:pic>
        <p:nvPicPr>
          <p:cNvPr id="75" name="Picture 4" descr="Resultado de imagen para platzi CURSO DE INTRODUCCION ALA SEGURIDAD INFORMÃTICA"/>
          <p:cNvPicPr>
            <a:picLocks noChangeAspect="1" noChangeArrowheads="1"/>
          </p:cNvPicPr>
          <p:nvPr/>
        </p:nvPicPr>
        <p:blipFill rotWithShape="1">
          <a:blip r:embed="rId4">
            <a:extLst>
              <a:ext uri="{28A0092B-C50C-407E-A947-70E740481C1C}">
                <a14:useLocalDpi xmlns:a14="http://schemas.microsoft.com/office/drawing/2010/main" val="0"/>
              </a:ext>
            </a:extLst>
          </a:blip>
          <a:srcRect l="9672" t="30147" r="67830" b="26796"/>
          <a:stretch/>
        </p:blipFill>
        <p:spPr bwMode="auto">
          <a:xfrm>
            <a:off x="0" y="0"/>
            <a:ext cx="536029" cy="536029"/>
          </a:xfrm>
          <a:prstGeom prst="ellipse">
            <a:avLst/>
          </a:prstGeom>
          <a:noFill/>
          <a:extLst>
            <a:ext uri="{909E8E84-426E-40DD-AFC4-6F175D3DCCD1}">
              <a14:hiddenFill xmlns:a14="http://schemas.microsoft.com/office/drawing/2010/main">
                <a:solidFill>
                  <a:srgbClr val="FFFFFF"/>
                </a:solidFill>
              </a14:hiddenFill>
            </a:ext>
          </a:extLst>
        </p:spPr>
      </p:pic>
      <p:pic>
        <p:nvPicPr>
          <p:cNvPr id="76" name="Picture 4" descr="Resultado de imagen para platzi CURSO DE INTRODUCCION ALA SEGURIDAD INFORMÃTICA"/>
          <p:cNvPicPr>
            <a:picLocks noChangeAspect="1" noChangeArrowheads="1"/>
          </p:cNvPicPr>
          <p:nvPr/>
        </p:nvPicPr>
        <p:blipFill rotWithShape="1">
          <a:blip r:embed="rId4">
            <a:extLst>
              <a:ext uri="{28A0092B-C50C-407E-A947-70E740481C1C}">
                <a14:useLocalDpi xmlns:a14="http://schemas.microsoft.com/office/drawing/2010/main" val="0"/>
              </a:ext>
            </a:extLst>
          </a:blip>
          <a:srcRect l="81951" t="4496" r="2612" b="85427"/>
          <a:stretch/>
        </p:blipFill>
        <p:spPr bwMode="auto">
          <a:xfrm>
            <a:off x="0" y="4759863"/>
            <a:ext cx="1124607" cy="383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275293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3079531" y="1244080"/>
            <a:ext cx="3048000" cy="2044500"/>
          </a:xfrm>
        </p:spPr>
        <p:txBody>
          <a:bodyPr/>
          <a:lstStyle/>
          <a:p>
            <a:r>
              <a:rPr lang="es-MX" dirty="0" smtClean="0"/>
              <a:t>INGENIERÍA SOCIAL</a:t>
            </a:r>
            <a:endParaRPr lang="es-EC" dirty="0"/>
          </a:p>
        </p:txBody>
      </p:sp>
      <p:pic>
        <p:nvPicPr>
          <p:cNvPr id="4" name="Imagen 3"/>
          <p:cNvPicPr/>
          <p:nvPr/>
        </p:nvPicPr>
        <p:blipFill>
          <a:blip r:embed="rId2">
            <a:extLst>
              <a:ext uri="{28A0092B-C50C-407E-A947-70E740481C1C}">
                <a14:useLocalDpi xmlns:a14="http://schemas.microsoft.com/office/drawing/2010/main" val="0"/>
              </a:ext>
            </a:extLst>
          </a:blip>
          <a:srcRect/>
          <a:stretch>
            <a:fillRect/>
          </a:stretch>
        </p:blipFill>
        <p:spPr bwMode="auto">
          <a:xfrm>
            <a:off x="8144200" y="-21020"/>
            <a:ext cx="1041840" cy="945931"/>
          </a:xfrm>
          <a:prstGeom prst="rect">
            <a:avLst/>
          </a:prstGeom>
          <a:noFill/>
          <a:ln>
            <a:noFill/>
          </a:ln>
        </p:spPr>
      </p:pic>
      <p:pic>
        <p:nvPicPr>
          <p:cNvPr id="3074" name="Picture 2" descr="Resultado de imagen para PLATZI PNG"/>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540499" y="385426"/>
            <a:ext cx="2875363" cy="135798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6" name="Picture 4" descr="Resultado de imagen para platzi CURSO DE INTRODUCCION ALA SEGURIDAD INFORMÃTICA"/>
          <p:cNvPicPr>
            <a:picLocks noChangeAspect="1" noChangeArrowheads="1"/>
          </p:cNvPicPr>
          <p:nvPr/>
        </p:nvPicPr>
        <p:blipFill rotWithShape="1">
          <a:blip r:embed="rId4">
            <a:extLst>
              <a:ext uri="{28A0092B-C50C-407E-A947-70E740481C1C}">
                <a14:useLocalDpi xmlns:a14="http://schemas.microsoft.com/office/drawing/2010/main" val="0"/>
              </a:ext>
            </a:extLst>
          </a:blip>
          <a:srcRect l="9672" t="30147" r="67830" b="26796"/>
          <a:stretch/>
        </p:blipFill>
        <p:spPr bwMode="auto">
          <a:xfrm>
            <a:off x="3862551" y="3406254"/>
            <a:ext cx="1481960" cy="1481960"/>
          </a:xfrm>
          <a:prstGeom prst="ellipse">
            <a:avLst/>
          </a:prstGeom>
          <a:noFill/>
          <a:extLst>
            <a:ext uri="{909E8E84-426E-40DD-AFC4-6F175D3DCCD1}">
              <a14:hiddenFill xmlns:a14="http://schemas.microsoft.com/office/drawing/2010/main">
                <a:solidFill>
                  <a:srgbClr val="FFFFFF"/>
                </a:solidFill>
              </a14:hiddenFill>
            </a:ext>
          </a:extLst>
        </p:spPr>
      </p:pic>
      <p:pic>
        <p:nvPicPr>
          <p:cNvPr id="7" name="Picture 4" descr="Resultado de imagen para platzi CURSO DE INTRODUCCION ALA SEGURIDAD INFORMÃTICA"/>
          <p:cNvPicPr>
            <a:picLocks noChangeAspect="1" noChangeArrowheads="1"/>
          </p:cNvPicPr>
          <p:nvPr/>
        </p:nvPicPr>
        <p:blipFill rotWithShape="1">
          <a:blip r:embed="rId4">
            <a:extLst>
              <a:ext uri="{28A0092B-C50C-407E-A947-70E740481C1C}">
                <a14:useLocalDpi xmlns:a14="http://schemas.microsoft.com/office/drawing/2010/main" val="0"/>
              </a:ext>
            </a:extLst>
          </a:blip>
          <a:srcRect l="81951" t="4496" r="2612" b="85427"/>
          <a:stretch/>
        </p:blipFill>
        <p:spPr bwMode="auto">
          <a:xfrm>
            <a:off x="0" y="4759863"/>
            <a:ext cx="1124607" cy="383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858337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49"/>
        <p:cNvGrpSpPr/>
        <p:nvPr/>
      </p:nvGrpSpPr>
      <p:grpSpPr>
        <a:xfrm>
          <a:off x="0" y="0"/>
          <a:ext cx="0" cy="0"/>
          <a:chOff x="0" y="0"/>
          <a:chExt cx="0" cy="0"/>
        </a:xfrm>
      </p:grpSpPr>
      <p:sp>
        <p:nvSpPr>
          <p:cNvPr id="150" name="Google Shape;150;p27"/>
          <p:cNvSpPr txBox="1">
            <a:spLocks noGrp="1"/>
          </p:cNvSpPr>
          <p:nvPr>
            <p:ph type="body" idx="1"/>
          </p:nvPr>
        </p:nvSpPr>
        <p:spPr>
          <a:xfrm>
            <a:off x="1964225" y="1912883"/>
            <a:ext cx="5215500" cy="1397876"/>
          </a:xfrm>
          <a:prstGeom prst="rect">
            <a:avLst/>
          </a:prstGeom>
        </p:spPr>
        <p:txBody>
          <a:bodyPr spcFirstLastPara="1" wrap="square" lIns="91425" tIns="91425" rIns="91425" bIns="91425" anchor="ctr" anchorCtr="0">
            <a:noAutofit/>
          </a:bodyPr>
          <a:lstStyle/>
          <a:p>
            <a:pPr marL="0" lvl="0" indent="0">
              <a:buNone/>
            </a:pPr>
            <a:r>
              <a:rPr lang="es-EC" dirty="0" smtClean="0">
                <a:solidFill>
                  <a:schemeClr val="tx1"/>
                </a:solidFill>
              </a:rPr>
              <a:t>INGENIERÍA SOCIAL</a:t>
            </a:r>
          </a:p>
          <a:p>
            <a:pPr marL="0" lvl="0" indent="0">
              <a:buNone/>
            </a:pPr>
            <a:r>
              <a:rPr lang="es-MX" i="0" dirty="0" smtClean="0"/>
              <a:t>La </a:t>
            </a:r>
            <a:r>
              <a:rPr lang="es-MX" i="0" dirty="0"/>
              <a:t>ingeniería Social es el arte de convencer a las personas para que revelen información confidencial. Los objetivos comunes de la ingeniería social incluyen personal de mesa de ayuda, agentes de soporte técnico.</a:t>
            </a:r>
            <a:endParaRPr dirty="0"/>
          </a:p>
        </p:txBody>
      </p:sp>
      <p:sp>
        <p:nvSpPr>
          <p:cNvPr id="151" name="Google Shape;151;p27"/>
          <p:cNvSpPr txBox="1">
            <a:spLocks noGrp="1"/>
          </p:cNvSpPr>
          <p:nvPr>
            <p:ph type="sldNum" idx="12"/>
          </p:nvPr>
        </p:nvSpPr>
        <p:spPr>
          <a:xfrm>
            <a:off x="4297634" y="4749851"/>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36</a:t>
            </a:fld>
            <a:endParaRPr/>
          </a:p>
        </p:txBody>
      </p:sp>
      <p:pic>
        <p:nvPicPr>
          <p:cNvPr id="4" name="Imagen 3"/>
          <p:cNvPicPr/>
          <p:nvPr/>
        </p:nvPicPr>
        <p:blipFill>
          <a:blip r:embed="rId4">
            <a:extLst>
              <a:ext uri="{28A0092B-C50C-407E-A947-70E740481C1C}">
                <a14:useLocalDpi xmlns:a14="http://schemas.microsoft.com/office/drawing/2010/main" val="0"/>
              </a:ext>
            </a:extLst>
          </a:blip>
          <a:srcRect/>
          <a:stretch>
            <a:fillRect/>
          </a:stretch>
        </p:blipFill>
        <p:spPr bwMode="auto">
          <a:xfrm>
            <a:off x="8424989" y="0"/>
            <a:ext cx="758062" cy="693682"/>
          </a:xfrm>
          <a:prstGeom prst="rect">
            <a:avLst/>
          </a:prstGeom>
          <a:noFill/>
          <a:ln>
            <a:noFill/>
          </a:ln>
        </p:spPr>
      </p:pic>
      <p:pic>
        <p:nvPicPr>
          <p:cNvPr id="5" name="Picture 4" descr="Resultado de imagen para platzi CURSO DE INTRODUCCION ALA SEGURIDAD INFORMÃTICA"/>
          <p:cNvPicPr>
            <a:picLocks noChangeAspect="1" noChangeArrowheads="1"/>
          </p:cNvPicPr>
          <p:nvPr/>
        </p:nvPicPr>
        <p:blipFill rotWithShape="1">
          <a:blip r:embed="rId5">
            <a:extLst>
              <a:ext uri="{28A0092B-C50C-407E-A947-70E740481C1C}">
                <a14:useLocalDpi xmlns:a14="http://schemas.microsoft.com/office/drawing/2010/main" val="0"/>
              </a:ext>
            </a:extLst>
          </a:blip>
          <a:srcRect l="9672" t="30147" r="67830" b="26796"/>
          <a:stretch/>
        </p:blipFill>
        <p:spPr bwMode="auto">
          <a:xfrm>
            <a:off x="0" y="0"/>
            <a:ext cx="536029" cy="536029"/>
          </a:xfrm>
          <a:prstGeom prst="ellipse">
            <a:avLst/>
          </a:prstGeom>
          <a:noFill/>
          <a:extLst>
            <a:ext uri="{909E8E84-426E-40DD-AFC4-6F175D3DCCD1}">
              <a14:hiddenFill xmlns:a14="http://schemas.microsoft.com/office/drawing/2010/main">
                <a:solidFill>
                  <a:srgbClr val="FFFFFF"/>
                </a:solidFill>
              </a14:hiddenFill>
            </a:ext>
          </a:extLst>
        </p:spPr>
      </p:pic>
      <p:pic>
        <p:nvPicPr>
          <p:cNvPr id="6" name="Picture 4" descr="Resultado de imagen para platzi CURSO DE INTRODUCCION ALA SEGURIDAD INFORMÃTICA"/>
          <p:cNvPicPr>
            <a:picLocks noChangeAspect="1" noChangeArrowheads="1"/>
          </p:cNvPicPr>
          <p:nvPr/>
        </p:nvPicPr>
        <p:blipFill rotWithShape="1">
          <a:blip r:embed="rId5">
            <a:extLst>
              <a:ext uri="{28A0092B-C50C-407E-A947-70E740481C1C}">
                <a14:useLocalDpi xmlns:a14="http://schemas.microsoft.com/office/drawing/2010/main" val="0"/>
              </a:ext>
            </a:extLst>
          </a:blip>
          <a:srcRect l="81951" t="4496" r="2612" b="85427"/>
          <a:stretch/>
        </p:blipFill>
        <p:spPr bwMode="auto">
          <a:xfrm>
            <a:off x="0" y="4759863"/>
            <a:ext cx="1124607" cy="383587"/>
          </a:xfrm>
          <a:prstGeom prst="rect">
            <a:avLst/>
          </a:prstGeom>
          <a:noFill/>
          <a:extLst>
            <a:ext uri="{909E8E84-426E-40DD-AFC4-6F175D3DCCD1}">
              <a14:hiddenFill xmlns:a14="http://schemas.microsoft.com/office/drawing/2010/main">
                <a:solidFill>
                  <a:srgbClr val="FFFFFF"/>
                </a:solidFill>
              </a14:hiddenFill>
            </a:ext>
          </a:extLst>
        </p:spPr>
      </p:pic>
      <p:pic>
        <p:nvPicPr>
          <p:cNvPr id="12290" name="Picture 2" descr="Resultado de imagen para INGENIERIA SOCIAL"/>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4225" y="1711821"/>
            <a:ext cx="1800000" cy="1800000"/>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9"/>
        <p:cNvGrpSpPr/>
        <p:nvPr/>
      </p:nvGrpSpPr>
      <p:grpSpPr>
        <a:xfrm>
          <a:off x="0" y="0"/>
          <a:ext cx="0" cy="0"/>
          <a:chOff x="0" y="0"/>
          <a:chExt cx="0" cy="0"/>
        </a:xfrm>
      </p:grpSpPr>
      <p:sp>
        <p:nvSpPr>
          <p:cNvPr id="180" name="Google Shape;180;p30"/>
          <p:cNvSpPr txBox="1">
            <a:spLocks noGrp="1"/>
          </p:cNvSpPr>
          <p:nvPr>
            <p:ph type="body" idx="2"/>
          </p:nvPr>
        </p:nvSpPr>
        <p:spPr>
          <a:xfrm>
            <a:off x="63063" y="930457"/>
            <a:ext cx="2523686" cy="2935695"/>
          </a:xfrm>
          <a:prstGeom prst="rect">
            <a:avLst/>
          </a:prstGeom>
          <a:solidFill>
            <a:schemeClr val="accent6">
              <a:lumMod val="60000"/>
              <a:lumOff val="40000"/>
            </a:schemeClr>
          </a:solidFill>
        </p:spPr>
        <p:txBody>
          <a:bodyPr spcFirstLastPara="1" wrap="square" lIns="91425" tIns="91425" rIns="91425" bIns="91425" anchor="t" anchorCtr="0">
            <a:noAutofit/>
          </a:bodyPr>
          <a:lstStyle/>
          <a:p>
            <a:pPr marL="0" lvl="0" indent="0" algn="ctr">
              <a:buNone/>
            </a:pPr>
            <a:r>
              <a:rPr lang="es-MX" b="1" dirty="0"/>
              <a:t>Fases de un ataque de ingeniería </a:t>
            </a:r>
            <a:r>
              <a:rPr lang="es-MX" b="1" dirty="0" smtClean="0"/>
              <a:t>social</a:t>
            </a:r>
          </a:p>
          <a:p>
            <a:pPr algn="ctr"/>
            <a:r>
              <a:rPr lang="es-MX" dirty="0" smtClean="0">
                <a:solidFill>
                  <a:schemeClr val="tx1"/>
                </a:solidFill>
              </a:rPr>
              <a:t> </a:t>
            </a:r>
            <a:r>
              <a:rPr lang="es-MX" dirty="0">
                <a:solidFill>
                  <a:schemeClr val="tx1"/>
                </a:solidFill>
              </a:rPr>
              <a:t>Obtener Información</a:t>
            </a:r>
          </a:p>
          <a:p>
            <a:pPr algn="ctr"/>
            <a:r>
              <a:rPr lang="es-MX" dirty="0">
                <a:solidFill>
                  <a:schemeClr val="tx1"/>
                </a:solidFill>
              </a:rPr>
              <a:t>Seleccionar la víctima</a:t>
            </a:r>
          </a:p>
          <a:p>
            <a:pPr algn="ctr"/>
            <a:r>
              <a:rPr lang="es-MX" dirty="0">
                <a:solidFill>
                  <a:schemeClr val="tx1"/>
                </a:solidFill>
              </a:rPr>
              <a:t>Desarrollar la relación</a:t>
            </a:r>
          </a:p>
          <a:p>
            <a:pPr algn="ctr"/>
            <a:r>
              <a:rPr lang="es-MX" dirty="0">
                <a:solidFill>
                  <a:schemeClr val="tx1"/>
                </a:solidFill>
              </a:rPr>
              <a:t>Explotar la relación</a:t>
            </a:r>
          </a:p>
        </p:txBody>
      </p:sp>
      <p:sp>
        <p:nvSpPr>
          <p:cNvPr id="181" name="Google Shape;181;p30"/>
          <p:cNvSpPr txBox="1">
            <a:spLocks noGrp="1"/>
          </p:cNvSpPr>
          <p:nvPr>
            <p:ph type="title"/>
          </p:nvPr>
        </p:nvSpPr>
        <p:spPr>
          <a:xfrm>
            <a:off x="3132742" y="122337"/>
            <a:ext cx="6011258" cy="571345"/>
          </a:xfrm>
          <a:prstGeom prst="rect">
            <a:avLst/>
          </a:prstGeom>
        </p:spPr>
        <p:txBody>
          <a:bodyPr spcFirstLastPara="1" wrap="square" lIns="91425" tIns="91425" rIns="91425" bIns="91425" anchor="t" anchorCtr="0">
            <a:noAutofit/>
          </a:bodyPr>
          <a:lstStyle/>
          <a:p>
            <a:pPr lvl="0"/>
            <a:r>
              <a:rPr lang="es-EC" sz="2400" dirty="0">
                <a:solidFill>
                  <a:schemeClr val="tx1"/>
                </a:solidFill>
              </a:rPr>
              <a:t>INGENIERÍA SOCIAL</a:t>
            </a:r>
          </a:p>
        </p:txBody>
      </p:sp>
      <p:sp>
        <p:nvSpPr>
          <p:cNvPr id="182" name="Google Shape;182;p30"/>
          <p:cNvSpPr txBox="1">
            <a:spLocks noGrp="1"/>
          </p:cNvSpPr>
          <p:nvPr>
            <p:ph type="body" idx="1"/>
          </p:nvPr>
        </p:nvSpPr>
        <p:spPr>
          <a:xfrm>
            <a:off x="4056993" y="1395209"/>
            <a:ext cx="4668724" cy="3354642"/>
          </a:xfrm>
          <a:prstGeom prst="rect">
            <a:avLst/>
          </a:prstGeom>
        </p:spPr>
        <p:txBody>
          <a:bodyPr spcFirstLastPara="1" wrap="square" lIns="91425" tIns="91425" rIns="91425" bIns="91425" anchor="t" anchorCtr="0">
            <a:noAutofit/>
          </a:bodyPr>
          <a:lstStyle/>
          <a:p>
            <a:pPr marL="0" lvl="0" indent="0" algn="ctr">
              <a:buClr>
                <a:schemeClr val="dk1"/>
              </a:buClr>
              <a:buSzPts val="1100"/>
              <a:buNone/>
            </a:pPr>
            <a:r>
              <a:rPr lang="es-MX" sz="1600" b="1" dirty="0" smtClean="0">
                <a:solidFill>
                  <a:schemeClr val="tx1"/>
                </a:solidFill>
              </a:rPr>
              <a:t>TIPOS DE ATAQUES</a:t>
            </a:r>
          </a:p>
          <a:p>
            <a:pPr marL="171450" lvl="0" indent="-171450" algn="just">
              <a:buClr>
                <a:schemeClr val="dk1"/>
              </a:buClr>
              <a:buSzPts val="1100"/>
              <a:buFont typeface="Wingdings" panose="05000000000000000000" pitchFamily="2" charset="2"/>
              <a:buChar char="v"/>
            </a:pPr>
            <a:r>
              <a:rPr lang="es-MX" sz="1400" dirty="0" smtClean="0">
                <a:solidFill>
                  <a:schemeClr val="tx1"/>
                </a:solidFill>
              </a:rPr>
              <a:t>Basada </a:t>
            </a:r>
            <a:r>
              <a:rPr lang="es-MX" sz="1400" dirty="0">
                <a:solidFill>
                  <a:schemeClr val="tx1"/>
                </a:solidFill>
              </a:rPr>
              <a:t>en seres humanos y relaciones interpersonales: Suplantación, disfraz o en persona.</a:t>
            </a:r>
          </a:p>
          <a:p>
            <a:pPr marL="171450" indent="-171450" algn="just">
              <a:buClr>
                <a:schemeClr val="dk1"/>
              </a:buClr>
              <a:buSzPts val="1100"/>
              <a:buFont typeface="Wingdings" panose="05000000000000000000" pitchFamily="2" charset="2"/>
              <a:buChar char="v"/>
            </a:pPr>
            <a:r>
              <a:rPr lang="es-MX" sz="1400" dirty="0">
                <a:solidFill>
                  <a:schemeClr val="tx1"/>
                </a:solidFill>
              </a:rPr>
              <a:t>Basadas en sistemas: Ventanas pop-ups, archivos adjuntos, </a:t>
            </a:r>
            <a:r>
              <a:rPr lang="es-MX" sz="1400" dirty="0" smtClean="0">
                <a:solidFill>
                  <a:schemeClr val="tx1"/>
                </a:solidFill>
              </a:rPr>
              <a:t>phishing. La </a:t>
            </a:r>
            <a:r>
              <a:rPr lang="es-MX" sz="1400" dirty="0">
                <a:solidFill>
                  <a:schemeClr val="tx1"/>
                </a:solidFill>
              </a:rPr>
              <a:t>ingeniería Social es el arte de convencer a las personas para que revelen información confidencial. Los objetivos comunes de la ingeniería social incluyen personal de mesa de ayuda, agentes de soporte técnico</a:t>
            </a:r>
            <a:r>
              <a:rPr lang="es-MX" sz="1400" dirty="0" smtClean="0">
                <a:solidFill>
                  <a:schemeClr val="tx1"/>
                </a:solidFill>
              </a:rPr>
              <a:t>.</a:t>
            </a:r>
          </a:p>
          <a:p>
            <a:pPr marL="171450" lvl="0" indent="-171450" algn="just">
              <a:buClr>
                <a:schemeClr val="dk1"/>
              </a:buClr>
              <a:buSzPts val="1100"/>
              <a:buFont typeface="Wingdings" panose="05000000000000000000" pitchFamily="2" charset="2"/>
              <a:buChar char="v"/>
            </a:pPr>
            <a:r>
              <a:rPr lang="es-MX" sz="1400" dirty="0">
                <a:solidFill>
                  <a:schemeClr val="tx1"/>
                </a:solidFill>
              </a:rPr>
              <a:t>Basada en seres humanos y relaciones interpersonales: Suplantación, disfraz o en persona.</a:t>
            </a:r>
          </a:p>
          <a:p>
            <a:pPr marL="171450" lvl="0" indent="-171450" algn="just">
              <a:buClr>
                <a:schemeClr val="dk1"/>
              </a:buClr>
              <a:buSzPts val="1100"/>
              <a:buFont typeface="Wingdings" panose="05000000000000000000" pitchFamily="2" charset="2"/>
              <a:buChar char="v"/>
            </a:pPr>
            <a:r>
              <a:rPr lang="es-MX" sz="1400" dirty="0">
                <a:solidFill>
                  <a:schemeClr val="tx1"/>
                </a:solidFill>
              </a:rPr>
              <a:t>Basadas en sistemas: Ventanas pop-ups, archivos adjuntos, </a:t>
            </a:r>
            <a:r>
              <a:rPr lang="es-MX" sz="1400" dirty="0" smtClean="0">
                <a:solidFill>
                  <a:schemeClr val="tx1"/>
                </a:solidFill>
              </a:rPr>
              <a:t>phishing.</a:t>
            </a:r>
            <a:endParaRPr lang="es-MX" sz="1400" dirty="0">
              <a:solidFill>
                <a:schemeClr val="tx1"/>
              </a:solidFill>
            </a:endParaRPr>
          </a:p>
        </p:txBody>
      </p:sp>
      <p:sp>
        <p:nvSpPr>
          <p:cNvPr id="183" name="Google Shape;183;p30"/>
          <p:cNvSpPr txBox="1">
            <a:spLocks noGrp="1"/>
          </p:cNvSpPr>
          <p:nvPr>
            <p:ph type="sldNum" idx="12"/>
          </p:nvPr>
        </p:nvSpPr>
        <p:spPr>
          <a:xfrm>
            <a:off x="8529670"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37</a:t>
            </a:fld>
            <a:endParaRPr/>
          </a:p>
        </p:txBody>
      </p:sp>
      <p:pic>
        <p:nvPicPr>
          <p:cNvPr id="6" name="Imagen 5"/>
          <p:cNvPicPr/>
          <p:nvPr/>
        </p:nvPicPr>
        <p:blipFill>
          <a:blip r:embed="rId4">
            <a:extLst>
              <a:ext uri="{28A0092B-C50C-407E-A947-70E740481C1C}">
                <a14:useLocalDpi xmlns:a14="http://schemas.microsoft.com/office/drawing/2010/main" val="0"/>
              </a:ext>
            </a:extLst>
          </a:blip>
          <a:srcRect/>
          <a:stretch>
            <a:fillRect/>
          </a:stretch>
        </p:blipFill>
        <p:spPr bwMode="auto">
          <a:xfrm>
            <a:off x="8424989" y="0"/>
            <a:ext cx="758062" cy="693682"/>
          </a:xfrm>
          <a:prstGeom prst="rect">
            <a:avLst/>
          </a:prstGeom>
          <a:noFill/>
          <a:ln>
            <a:noFill/>
          </a:ln>
        </p:spPr>
      </p:pic>
      <p:pic>
        <p:nvPicPr>
          <p:cNvPr id="7" name="Picture 4" descr="Resultado de imagen para platzi CURSO DE INTRODUCCION ALA SEGURIDAD INFORMÃTICA"/>
          <p:cNvPicPr>
            <a:picLocks noChangeAspect="1" noChangeArrowheads="1"/>
          </p:cNvPicPr>
          <p:nvPr/>
        </p:nvPicPr>
        <p:blipFill rotWithShape="1">
          <a:blip r:embed="rId5">
            <a:extLst>
              <a:ext uri="{28A0092B-C50C-407E-A947-70E740481C1C}">
                <a14:useLocalDpi xmlns:a14="http://schemas.microsoft.com/office/drawing/2010/main" val="0"/>
              </a:ext>
            </a:extLst>
          </a:blip>
          <a:srcRect l="9672" t="30147" r="67830" b="26796"/>
          <a:stretch/>
        </p:blipFill>
        <p:spPr bwMode="auto">
          <a:xfrm>
            <a:off x="0" y="0"/>
            <a:ext cx="536029" cy="536029"/>
          </a:xfrm>
          <a:prstGeom prst="ellipse">
            <a:avLst/>
          </a:prstGeom>
          <a:noFill/>
          <a:extLst>
            <a:ext uri="{909E8E84-426E-40DD-AFC4-6F175D3DCCD1}">
              <a14:hiddenFill xmlns:a14="http://schemas.microsoft.com/office/drawing/2010/main">
                <a:solidFill>
                  <a:srgbClr val="FFFFFF"/>
                </a:solidFill>
              </a14:hiddenFill>
            </a:ext>
          </a:extLst>
        </p:spPr>
      </p:pic>
      <p:pic>
        <p:nvPicPr>
          <p:cNvPr id="8" name="Picture 4" descr="Resultado de imagen para platzi CURSO DE INTRODUCCION ALA SEGURIDAD INFORMÃTICA"/>
          <p:cNvPicPr>
            <a:picLocks noChangeAspect="1" noChangeArrowheads="1"/>
          </p:cNvPicPr>
          <p:nvPr/>
        </p:nvPicPr>
        <p:blipFill rotWithShape="1">
          <a:blip r:embed="rId5">
            <a:extLst>
              <a:ext uri="{28A0092B-C50C-407E-A947-70E740481C1C}">
                <a14:useLocalDpi xmlns:a14="http://schemas.microsoft.com/office/drawing/2010/main" val="0"/>
              </a:ext>
            </a:extLst>
          </a:blip>
          <a:srcRect l="81951" t="4496" r="2612" b="85427"/>
          <a:stretch/>
        </p:blipFill>
        <p:spPr bwMode="auto">
          <a:xfrm>
            <a:off x="0" y="4759863"/>
            <a:ext cx="1124607" cy="383587"/>
          </a:xfrm>
          <a:prstGeom prst="rect">
            <a:avLst/>
          </a:prstGeom>
          <a:noFill/>
          <a:extLst>
            <a:ext uri="{909E8E84-426E-40DD-AFC4-6F175D3DCCD1}">
              <a14:hiddenFill xmlns:a14="http://schemas.microsoft.com/office/drawing/2010/main">
                <a:solidFill>
                  <a:srgbClr val="FFFFFF"/>
                </a:solidFill>
              </a14:hiddenFill>
            </a:ext>
          </a:extLst>
        </p:spPr>
      </p:pic>
      <p:pic>
        <p:nvPicPr>
          <p:cNvPr id="2" name="Imagen 1"/>
          <p:cNvPicPr>
            <a:picLocks noChangeAspect="1"/>
          </p:cNvPicPr>
          <p:nvPr/>
        </p:nvPicPr>
        <p:blipFill>
          <a:blip r:embed="rId6"/>
          <a:stretch>
            <a:fillRect/>
          </a:stretch>
        </p:blipFill>
        <p:spPr>
          <a:xfrm>
            <a:off x="2320736" y="2602557"/>
            <a:ext cx="1624012" cy="1658023"/>
          </a:xfrm>
          <a:prstGeom prst="rect">
            <a:avLst/>
          </a:prstGeom>
        </p:spPr>
      </p:pic>
    </p:spTree>
    <p:extLst>
      <p:ext uri="{BB962C8B-B14F-4D97-AF65-F5344CB8AC3E}">
        <p14:creationId xmlns:p14="http://schemas.microsoft.com/office/powerpoint/2010/main" val="419340353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9"/>
        <p:cNvGrpSpPr/>
        <p:nvPr/>
      </p:nvGrpSpPr>
      <p:grpSpPr>
        <a:xfrm>
          <a:off x="0" y="0"/>
          <a:ext cx="0" cy="0"/>
          <a:chOff x="0" y="0"/>
          <a:chExt cx="0" cy="0"/>
        </a:xfrm>
      </p:grpSpPr>
      <p:sp>
        <p:nvSpPr>
          <p:cNvPr id="181" name="Google Shape;181;p30"/>
          <p:cNvSpPr txBox="1">
            <a:spLocks noGrp="1"/>
          </p:cNvSpPr>
          <p:nvPr>
            <p:ph type="title"/>
          </p:nvPr>
        </p:nvSpPr>
        <p:spPr>
          <a:xfrm>
            <a:off x="3132742" y="122337"/>
            <a:ext cx="6011258" cy="571345"/>
          </a:xfrm>
          <a:prstGeom prst="rect">
            <a:avLst/>
          </a:prstGeom>
        </p:spPr>
        <p:txBody>
          <a:bodyPr spcFirstLastPara="1" wrap="square" lIns="91425" tIns="91425" rIns="91425" bIns="91425" anchor="t" anchorCtr="0">
            <a:noAutofit/>
          </a:bodyPr>
          <a:lstStyle/>
          <a:p>
            <a:pPr lvl="0"/>
            <a:r>
              <a:rPr lang="es-EC" sz="2400" dirty="0">
                <a:solidFill>
                  <a:schemeClr val="tx1"/>
                </a:solidFill>
              </a:rPr>
              <a:t>INGENIERÍA SOCIAL</a:t>
            </a:r>
          </a:p>
        </p:txBody>
      </p:sp>
      <p:sp>
        <p:nvSpPr>
          <p:cNvPr id="183" name="Google Shape;183;p30"/>
          <p:cNvSpPr txBox="1">
            <a:spLocks noGrp="1"/>
          </p:cNvSpPr>
          <p:nvPr>
            <p:ph type="sldNum" idx="12"/>
          </p:nvPr>
        </p:nvSpPr>
        <p:spPr>
          <a:xfrm>
            <a:off x="8529670"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38</a:t>
            </a:fld>
            <a:endParaRPr/>
          </a:p>
        </p:txBody>
      </p:sp>
      <p:pic>
        <p:nvPicPr>
          <p:cNvPr id="6" name="Imagen 5"/>
          <p:cNvPicPr/>
          <p:nvPr/>
        </p:nvPicPr>
        <p:blipFill>
          <a:blip r:embed="rId4">
            <a:extLst>
              <a:ext uri="{28A0092B-C50C-407E-A947-70E740481C1C}">
                <a14:useLocalDpi xmlns:a14="http://schemas.microsoft.com/office/drawing/2010/main" val="0"/>
              </a:ext>
            </a:extLst>
          </a:blip>
          <a:srcRect/>
          <a:stretch>
            <a:fillRect/>
          </a:stretch>
        </p:blipFill>
        <p:spPr bwMode="auto">
          <a:xfrm>
            <a:off x="8424989" y="0"/>
            <a:ext cx="758062" cy="693682"/>
          </a:xfrm>
          <a:prstGeom prst="rect">
            <a:avLst/>
          </a:prstGeom>
          <a:noFill/>
          <a:ln>
            <a:noFill/>
          </a:ln>
        </p:spPr>
      </p:pic>
      <p:pic>
        <p:nvPicPr>
          <p:cNvPr id="7" name="Picture 4" descr="Resultado de imagen para platzi CURSO DE INTRODUCCION ALA SEGURIDAD INFORMÃTICA"/>
          <p:cNvPicPr>
            <a:picLocks noChangeAspect="1" noChangeArrowheads="1"/>
          </p:cNvPicPr>
          <p:nvPr/>
        </p:nvPicPr>
        <p:blipFill rotWithShape="1">
          <a:blip r:embed="rId5">
            <a:extLst>
              <a:ext uri="{28A0092B-C50C-407E-A947-70E740481C1C}">
                <a14:useLocalDpi xmlns:a14="http://schemas.microsoft.com/office/drawing/2010/main" val="0"/>
              </a:ext>
            </a:extLst>
          </a:blip>
          <a:srcRect l="9672" t="30147" r="67830" b="26796"/>
          <a:stretch/>
        </p:blipFill>
        <p:spPr bwMode="auto">
          <a:xfrm>
            <a:off x="0" y="0"/>
            <a:ext cx="536029" cy="536029"/>
          </a:xfrm>
          <a:prstGeom prst="ellipse">
            <a:avLst/>
          </a:prstGeom>
          <a:noFill/>
          <a:extLst>
            <a:ext uri="{909E8E84-426E-40DD-AFC4-6F175D3DCCD1}">
              <a14:hiddenFill xmlns:a14="http://schemas.microsoft.com/office/drawing/2010/main">
                <a:solidFill>
                  <a:srgbClr val="FFFFFF"/>
                </a:solidFill>
              </a14:hiddenFill>
            </a:ext>
          </a:extLst>
        </p:spPr>
      </p:pic>
      <p:pic>
        <p:nvPicPr>
          <p:cNvPr id="8" name="Picture 4" descr="Resultado de imagen para platzi CURSO DE INTRODUCCION ALA SEGURIDAD INFORMÃTICA"/>
          <p:cNvPicPr>
            <a:picLocks noChangeAspect="1" noChangeArrowheads="1"/>
          </p:cNvPicPr>
          <p:nvPr/>
        </p:nvPicPr>
        <p:blipFill rotWithShape="1">
          <a:blip r:embed="rId5">
            <a:extLst>
              <a:ext uri="{28A0092B-C50C-407E-A947-70E740481C1C}">
                <a14:useLocalDpi xmlns:a14="http://schemas.microsoft.com/office/drawing/2010/main" val="0"/>
              </a:ext>
            </a:extLst>
          </a:blip>
          <a:srcRect l="81951" t="4496" r="2612" b="85427"/>
          <a:stretch/>
        </p:blipFill>
        <p:spPr bwMode="auto">
          <a:xfrm>
            <a:off x="0" y="4759863"/>
            <a:ext cx="1124607" cy="383587"/>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n 4"/>
          <p:cNvPicPr>
            <a:picLocks noChangeAspect="1"/>
          </p:cNvPicPr>
          <p:nvPr/>
        </p:nvPicPr>
        <p:blipFill>
          <a:blip r:embed="rId6"/>
          <a:stretch>
            <a:fillRect/>
          </a:stretch>
        </p:blipFill>
        <p:spPr>
          <a:xfrm>
            <a:off x="562303" y="587014"/>
            <a:ext cx="5622049" cy="4121865"/>
          </a:xfrm>
          <a:prstGeom prst="rect">
            <a:avLst/>
          </a:prstGeom>
        </p:spPr>
      </p:pic>
      <p:pic>
        <p:nvPicPr>
          <p:cNvPr id="10242" name="Picture 2" descr="Resultado de imagen para INGENIERIA SOCIAL"/>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926144" y="2358580"/>
            <a:ext cx="3006768" cy="15722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115173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2942897" y="1244080"/>
            <a:ext cx="3184634" cy="2044500"/>
          </a:xfrm>
        </p:spPr>
        <p:txBody>
          <a:bodyPr/>
          <a:lstStyle/>
          <a:p>
            <a:r>
              <a:rPr lang="es-MX" dirty="0" smtClean="0"/>
              <a:t>ESTÁNDARES INTERNACIONALES DE SEGURIDAD</a:t>
            </a:r>
            <a:endParaRPr lang="es-EC" dirty="0"/>
          </a:p>
        </p:txBody>
      </p:sp>
      <p:pic>
        <p:nvPicPr>
          <p:cNvPr id="4" name="Imagen 3"/>
          <p:cNvPicPr/>
          <p:nvPr/>
        </p:nvPicPr>
        <p:blipFill>
          <a:blip r:embed="rId2">
            <a:extLst>
              <a:ext uri="{28A0092B-C50C-407E-A947-70E740481C1C}">
                <a14:useLocalDpi xmlns:a14="http://schemas.microsoft.com/office/drawing/2010/main" val="0"/>
              </a:ext>
            </a:extLst>
          </a:blip>
          <a:srcRect/>
          <a:stretch>
            <a:fillRect/>
          </a:stretch>
        </p:blipFill>
        <p:spPr bwMode="auto">
          <a:xfrm>
            <a:off x="8144200" y="-21020"/>
            <a:ext cx="1041840" cy="945931"/>
          </a:xfrm>
          <a:prstGeom prst="rect">
            <a:avLst/>
          </a:prstGeom>
          <a:noFill/>
          <a:ln>
            <a:noFill/>
          </a:ln>
        </p:spPr>
      </p:pic>
      <p:pic>
        <p:nvPicPr>
          <p:cNvPr id="3074" name="Picture 2" descr="Resultado de imagen para PLATZI PNG"/>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540499" y="385426"/>
            <a:ext cx="2875363" cy="135798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6" name="Picture 4" descr="Resultado de imagen para platzi CURSO DE INTRODUCCION ALA SEGURIDAD INFORMÃTICA"/>
          <p:cNvPicPr>
            <a:picLocks noChangeAspect="1" noChangeArrowheads="1"/>
          </p:cNvPicPr>
          <p:nvPr/>
        </p:nvPicPr>
        <p:blipFill rotWithShape="1">
          <a:blip r:embed="rId4">
            <a:extLst>
              <a:ext uri="{28A0092B-C50C-407E-A947-70E740481C1C}">
                <a14:useLocalDpi xmlns:a14="http://schemas.microsoft.com/office/drawing/2010/main" val="0"/>
              </a:ext>
            </a:extLst>
          </a:blip>
          <a:srcRect l="9672" t="30147" r="67830" b="26796"/>
          <a:stretch/>
        </p:blipFill>
        <p:spPr bwMode="auto">
          <a:xfrm>
            <a:off x="3862551" y="3406254"/>
            <a:ext cx="1481960" cy="1481960"/>
          </a:xfrm>
          <a:prstGeom prst="ellipse">
            <a:avLst/>
          </a:prstGeom>
          <a:noFill/>
          <a:extLst>
            <a:ext uri="{909E8E84-426E-40DD-AFC4-6F175D3DCCD1}">
              <a14:hiddenFill xmlns:a14="http://schemas.microsoft.com/office/drawing/2010/main">
                <a:solidFill>
                  <a:srgbClr val="FFFFFF"/>
                </a:solidFill>
              </a14:hiddenFill>
            </a:ext>
          </a:extLst>
        </p:spPr>
      </p:pic>
      <p:pic>
        <p:nvPicPr>
          <p:cNvPr id="7" name="Picture 4" descr="Resultado de imagen para platzi CURSO DE INTRODUCCION ALA SEGURIDAD INFORMÃTICA"/>
          <p:cNvPicPr>
            <a:picLocks noChangeAspect="1" noChangeArrowheads="1"/>
          </p:cNvPicPr>
          <p:nvPr/>
        </p:nvPicPr>
        <p:blipFill rotWithShape="1">
          <a:blip r:embed="rId4">
            <a:extLst>
              <a:ext uri="{28A0092B-C50C-407E-A947-70E740481C1C}">
                <a14:useLocalDpi xmlns:a14="http://schemas.microsoft.com/office/drawing/2010/main" val="0"/>
              </a:ext>
            </a:extLst>
          </a:blip>
          <a:srcRect l="81951" t="4496" r="2612" b="85427"/>
          <a:stretch/>
        </p:blipFill>
        <p:spPr bwMode="auto">
          <a:xfrm>
            <a:off x="0" y="4759863"/>
            <a:ext cx="1124607" cy="383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844336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55"/>
        <p:cNvGrpSpPr/>
        <p:nvPr/>
      </p:nvGrpSpPr>
      <p:grpSpPr>
        <a:xfrm>
          <a:off x="0" y="0"/>
          <a:ext cx="0" cy="0"/>
          <a:chOff x="0" y="0"/>
          <a:chExt cx="0" cy="0"/>
        </a:xfrm>
      </p:grpSpPr>
      <p:sp>
        <p:nvSpPr>
          <p:cNvPr id="156" name="Google Shape;156;p28"/>
          <p:cNvSpPr txBox="1">
            <a:spLocks noGrp="1"/>
          </p:cNvSpPr>
          <p:nvPr>
            <p:ph type="body" idx="1"/>
          </p:nvPr>
        </p:nvSpPr>
        <p:spPr>
          <a:xfrm>
            <a:off x="2902950" y="693682"/>
            <a:ext cx="5718600" cy="4183118"/>
          </a:xfrm>
          <a:prstGeom prst="rect">
            <a:avLst/>
          </a:prstGeom>
        </p:spPr>
        <p:txBody>
          <a:bodyPr spcFirstLastPara="1" wrap="square" lIns="91425" tIns="91425" rIns="91425" bIns="91425" anchor="t" anchorCtr="0">
            <a:noAutofit/>
          </a:bodyPr>
          <a:lstStyle/>
          <a:p>
            <a:pPr algn="just"/>
            <a:r>
              <a:rPr lang="es-MX" sz="1800" dirty="0">
                <a:solidFill>
                  <a:schemeClr val="tx1"/>
                </a:solidFill>
              </a:rPr>
              <a:t>Los objetivos de la Seguridad Informática tiene dos puntos importantes</a:t>
            </a:r>
            <a:r>
              <a:rPr lang="es-MX" sz="1800" dirty="0" smtClean="0">
                <a:solidFill>
                  <a:schemeClr val="tx1"/>
                </a:solidFill>
              </a:rPr>
              <a:t>:</a:t>
            </a:r>
          </a:p>
          <a:p>
            <a:pPr algn="just"/>
            <a:endParaRPr lang="es-MX" sz="1800" dirty="0">
              <a:solidFill>
                <a:schemeClr val="tx1"/>
              </a:solidFill>
            </a:endParaRPr>
          </a:p>
          <a:p>
            <a:pPr marL="1016000" lvl="1" indent="-457200" algn="just">
              <a:buFont typeface="+mj-lt"/>
              <a:buAutoNum type="arabicPeriod"/>
            </a:pPr>
            <a:r>
              <a:rPr lang="es-MX" sz="1800" dirty="0" smtClean="0">
                <a:solidFill>
                  <a:schemeClr val="tx1"/>
                </a:solidFill>
              </a:rPr>
              <a:t>Proteger </a:t>
            </a:r>
            <a:r>
              <a:rPr lang="es-MX" sz="1800" dirty="0">
                <a:solidFill>
                  <a:schemeClr val="tx1"/>
                </a:solidFill>
              </a:rPr>
              <a:t>la infraestructura tecnológica</a:t>
            </a:r>
          </a:p>
          <a:p>
            <a:pPr marL="1016000" lvl="1" indent="-457200" algn="just">
              <a:buFont typeface="+mj-lt"/>
              <a:buAutoNum type="arabicPeriod"/>
            </a:pPr>
            <a:r>
              <a:rPr lang="es-MX" sz="1800" dirty="0">
                <a:solidFill>
                  <a:schemeClr val="tx1"/>
                </a:solidFill>
              </a:rPr>
              <a:t>Proteger la </a:t>
            </a:r>
            <a:r>
              <a:rPr lang="es-MX" sz="1800" dirty="0" smtClean="0">
                <a:solidFill>
                  <a:schemeClr val="tx1"/>
                </a:solidFill>
              </a:rPr>
              <a:t>información</a:t>
            </a:r>
          </a:p>
          <a:p>
            <a:pPr marL="558800" indent="-457200" algn="just">
              <a:buFont typeface="+mj-lt"/>
              <a:buAutoNum type="arabicPeriod"/>
            </a:pPr>
            <a:endParaRPr lang="es-MX" sz="1800" dirty="0">
              <a:solidFill>
                <a:schemeClr val="tx1"/>
              </a:solidFill>
            </a:endParaRPr>
          </a:p>
          <a:p>
            <a:pPr algn="just"/>
            <a:r>
              <a:rPr lang="es-MX" sz="1800" dirty="0">
                <a:solidFill>
                  <a:schemeClr val="tx1"/>
                </a:solidFill>
              </a:rPr>
              <a:t>Y al hablar de un </a:t>
            </a:r>
            <a:r>
              <a:rPr lang="es-MX" sz="1800" b="1" dirty="0">
                <a:solidFill>
                  <a:schemeClr val="tx1"/>
                </a:solidFill>
              </a:rPr>
              <a:t>Sistema de Información</a:t>
            </a:r>
            <a:r>
              <a:rPr lang="es-MX" sz="1800" dirty="0">
                <a:solidFill>
                  <a:schemeClr val="tx1"/>
                </a:solidFill>
              </a:rPr>
              <a:t> van a haber cuatro elementos </a:t>
            </a:r>
            <a:r>
              <a:rPr lang="es-MX" sz="1800" dirty="0" smtClean="0">
                <a:solidFill>
                  <a:schemeClr val="tx1"/>
                </a:solidFill>
              </a:rPr>
              <a:t>fundamentales:</a:t>
            </a:r>
          </a:p>
          <a:p>
            <a:pPr algn="just"/>
            <a:endParaRPr lang="es-MX" sz="1800" dirty="0" smtClean="0">
              <a:solidFill>
                <a:schemeClr val="tx1"/>
              </a:solidFill>
            </a:endParaRPr>
          </a:p>
          <a:p>
            <a:pPr algn="just"/>
            <a:endParaRPr lang="es-MX" sz="1800" dirty="0">
              <a:solidFill>
                <a:schemeClr val="tx1"/>
              </a:solidFill>
            </a:endParaRPr>
          </a:p>
          <a:p>
            <a:pPr lvl="2" algn="just">
              <a:buFont typeface="Wingdings" panose="05000000000000000000" pitchFamily="2" charset="2"/>
              <a:buChar char="Ø"/>
            </a:pPr>
            <a:r>
              <a:rPr lang="es-MX" sz="1800" dirty="0">
                <a:solidFill>
                  <a:schemeClr val="tx1"/>
                </a:solidFill>
              </a:rPr>
              <a:t>Información</a:t>
            </a:r>
          </a:p>
          <a:p>
            <a:pPr lvl="2" algn="just">
              <a:buFont typeface="Wingdings" panose="05000000000000000000" pitchFamily="2" charset="2"/>
              <a:buChar char="Ø"/>
            </a:pPr>
            <a:r>
              <a:rPr lang="es-MX" sz="1800" dirty="0">
                <a:solidFill>
                  <a:schemeClr val="tx1"/>
                </a:solidFill>
              </a:rPr>
              <a:t>Usuarios</a:t>
            </a:r>
          </a:p>
          <a:p>
            <a:pPr lvl="2" algn="just">
              <a:buFont typeface="Wingdings" panose="05000000000000000000" pitchFamily="2" charset="2"/>
              <a:buChar char="Ø"/>
            </a:pPr>
            <a:r>
              <a:rPr lang="es-MX" sz="1800" dirty="0">
                <a:solidFill>
                  <a:schemeClr val="tx1"/>
                </a:solidFill>
              </a:rPr>
              <a:t>Tecnologías de Información</a:t>
            </a:r>
          </a:p>
          <a:p>
            <a:pPr lvl="2" algn="just">
              <a:buFont typeface="Wingdings" panose="05000000000000000000" pitchFamily="2" charset="2"/>
              <a:buChar char="Ø"/>
            </a:pPr>
            <a:r>
              <a:rPr lang="es-MX" sz="1800" dirty="0">
                <a:solidFill>
                  <a:schemeClr val="tx1"/>
                </a:solidFill>
              </a:rPr>
              <a:t>Infraestructura Física</a:t>
            </a:r>
          </a:p>
        </p:txBody>
      </p:sp>
      <p:sp>
        <p:nvSpPr>
          <p:cNvPr id="157" name="Google Shape;157;p28"/>
          <p:cNvSpPr txBox="1">
            <a:spLocks noGrp="1"/>
          </p:cNvSpPr>
          <p:nvPr>
            <p:ph type="title"/>
          </p:nvPr>
        </p:nvSpPr>
        <p:spPr>
          <a:xfrm>
            <a:off x="2628425" y="95291"/>
            <a:ext cx="6175595" cy="503100"/>
          </a:xfrm>
          <a:prstGeom prst="rect">
            <a:avLst/>
          </a:prstGeom>
        </p:spPr>
        <p:txBody>
          <a:bodyPr spcFirstLastPara="1" wrap="square" lIns="91425" tIns="91425" rIns="91425" bIns="91425" anchor="t" anchorCtr="0">
            <a:noAutofit/>
          </a:bodyPr>
          <a:lstStyle/>
          <a:p>
            <a:pPr lvl="0"/>
            <a:r>
              <a:rPr lang="es-EC" sz="2400" dirty="0"/>
              <a:t>OBJETIVO SEGURIDAD INFORMÁTICA</a:t>
            </a:r>
            <a:endParaRPr sz="2400" dirty="0"/>
          </a:p>
        </p:txBody>
      </p:sp>
      <p:sp>
        <p:nvSpPr>
          <p:cNvPr id="158" name="Google Shape;158;p28"/>
          <p:cNvSpPr txBox="1">
            <a:spLocks noGrp="1"/>
          </p:cNvSpPr>
          <p:nvPr>
            <p:ph type="sldNum" idx="12"/>
          </p:nvPr>
        </p:nvSpPr>
        <p:spPr>
          <a:xfrm>
            <a:off x="8529670"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a:t>
            </a:fld>
            <a:endParaRPr/>
          </a:p>
        </p:txBody>
      </p:sp>
      <p:pic>
        <p:nvPicPr>
          <p:cNvPr id="5" name="Imagen 4"/>
          <p:cNvPicPr/>
          <p:nvPr/>
        </p:nvPicPr>
        <p:blipFill>
          <a:blip r:embed="rId4">
            <a:extLst>
              <a:ext uri="{28A0092B-C50C-407E-A947-70E740481C1C}">
                <a14:useLocalDpi xmlns:a14="http://schemas.microsoft.com/office/drawing/2010/main" val="0"/>
              </a:ext>
            </a:extLst>
          </a:blip>
          <a:srcRect/>
          <a:stretch>
            <a:fillRect/>
          </a:stretch>
        </p:blipFill>
        <p:spPr bwMode="auto">
          <a:xfrm>
            <a:off x="8424989" y="0"/>
            <a:ext cx="758062" cy="693682"/>
          </a:xfrm>
          <a:prstGeom prst="rect">
            <a:avLst/>
          </a:prstGeom>
          <a:noFill/>
          <a:ln>
            <a:noFill/>
          </a:ln>
        </p:spPr>
      </p:pic>
      <p:pic>
        <p:nvPicPr>
          <p:cNvPr id="7" name="Picture 4" descr="Resultado de imagen para platzi CURSO DE INTRODUCCION ALA SEGURIDAD INFORMÃTICA"/>
          <p:cNvPicPr>
            <a:picLocks noChangeAspect="1" noChangeArrowheads="1"/>
          </p:cNvPicPr>
          <p:nvPr/>
        </p:nvPicPr>
        <p:blipFill rotWithShape="1">
          <a:blip r:embed="rId5">
            <a:extLst>
              <a:ext uri="{28A0092B-C50C-407E-A947-70E740481C1C}">
                <a14:useLocalDpi xmlns:a14="http://schemas.microsoft.com/office/drawing/2010/main" val="0"/>
              </a:ext>
            </a:extLst>
          </a:blip>
          <a:srcRect l="9672" t="30147" r="67830" b="26796"/>
          <a:stretch/>
        </p:blipFill>
        <p:spPr bwMode="auto">
          <a:xfrm>
            <a:off x="0" y="0"/>
            <a:ext cx="536029" cy="536029"/>
          </a:xfrm>
          <a:prstGeom prst="ellipse">
            <a:avLst/>
          </a:prstGeom>
          <a:noFill/>
          <a:extLst>
            <a:ext uri="{909E8E84-426E-40DD-AFC4-6F175D3DCCD1}">
              <a14:hiddenFill xmlns:a14="http://schemas.microsoft.com/office/drawing/2010/main">
                <a:solidFill>
                  <a:srgbClr val="FFFFFF"/>
                </a:solidFill>
              </a14:hiddenFill>
            </a:ext>
          </a:extLst>
        </p:spPr>
      </p:pic>
      <p:pic>
        <p:nvPicPr>
          <p:cNvPr id="8" name="Picture 4" descr="Resultado de imagen para platzi CURSO DE INTRODUCCION ALA SEGURIDAD INFORMÃTICA"/>
          <p:cNvPicPr>
            <a:picLocks noChangeAspect="1" noChangeArrowheads="1"/>
          </p:cNvPicPr>
          <p:nvPr/>
        </p:nvPicPr>
        <p:blipFill rotWithShape="1">
          <a:blip r:embed="rId5">
            <a:extLst>
              <a:ext uri="{28A0092B-C50C-407E-A947-70E740481C1C}">
                <a14:useLocalDpi xmlns:a14="http://schemas.microsoft.com/office/drawing/2010/main" val="0"/>
              </a:ext>
            </a:extLst>
          </a:blip>
          <a:srcRect l="81951" t="4496" r="2612" b="85427"/>
          <a:stretch/>
        </p:blipFill>
        <p:spPr bwMode="auto">
          <a:xfrm>
            <a:off x="0" y="4759863"/>
            <a:ext cx="1124607" cy="383587"/>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Resultado de imagen para USUARIOS TIC"/>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4986" y="1293156"/>
            <a:ext cx="2717964" cy="247798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62"/>
        <p:cNvGrpSpPr/>
        <p:nvPr/>
      </p:nvGrpSpPr>
      <p:grpSpPr>
        <a:xfrm>
          <a:off x="0" y="0"/>
          <a:ext cx="0" cy="0"/>
          <a:chOff x="0" y="0"/>
          <a:chExt cx="0" cy="0"/>
        </a:xfrm>
      </p:grpSpPr>
      <p:sp>
        <p:nvSpPr>
          <p:cNvPr id="363" name="Google Shape;363;p42"/>
          <p:cNvSpPr txBox="1">
            <a:spLocks noGrp="1"/>
          </p:cNvSpPr>
          <p:nvPr>
            <p:ph type="title"/>
          </p:nvPr>
        </p:nvSpPr>
        <p:spPr>
          <a:xfrm>
            <a:off x="585486" y="834"/>
            <a:ext cx="7944184" cy="815026"/>
          </a:xfrm>
          <a:prstGeom prst="rect">
            <a:avLst/>
          </a:prstGeom>
        </p:spPr>
        <p:txBody>
          <a:bodyPr spcFirstLastPara="1" wrap="square" lIns="91425" tIns="91425" rIns="91425" bIns="91425" anchor="t" anchorCtr="0">
            <a:noAutofit/>
          </a:bodyPr>
          <a:lstStyle/>
          <a:p>
            <a:pPr lvl="0" algn="ctr"/>
            <a:r>
              <a:rPr lang="es-MX" sz="2200" dirty="0">
                <a:solidFill>
                  <a:schemeClr val="tx1"/>
                </a:solidFill>
              </a:rPr>
              <a:t>Estándares Internacionales de Seguridad: COBIT, ITIL, OWASP, CIS, NIST, ISO27001</a:t>
            </a:r>
            <a:endParaRPr sz="2200" dirty="0">
              <a:solidFill>
                <a:schemeClr val="tx1"/>
              </a:solidFill>
            </a:endParaRPr>
          </a:p>
        </p:txBody>
      </p:sp>
      <p:sp>
        <p:nvSpPr>
          <p:cNvPr id="367" name="Google Shape;367;p42"/>
          <p:cNvSpPr txBox="1">
            <a:spLocks noGrp="1"/>
          </p:cNvSpPr>
          <p:nvPr>
            <p:ph type="body" idx="1"/>
          </p:nvPr>
        </p:nvSpPr>
        <p:spPr>
          <a:xfrm>
            <a:off x="131303" y="815860"/>
            <a:ext cx="1843200" cy="3933991"/>
          </a:xfrm>
          <a:prstGeom prst="rect">
            <a:avLst/>
          </a:prstGeom>
          <a:solidFill>
            <a:schemeClr val="accent6">
              <a:lumMod val="40000"/>
              <a:lumOff val="60000"/>
            </a:schemeClr>
          </a:solidFill>
        </p:spPr>
        <p:txBody>
          <a:bodyPr spcFirstLastPara="1" wrap="square" lIns="91425" tIns="91425" rIns="91425" bIns="91425" anchor="t" anchorCtr="0">
            <a:noAutofit/>
          </a:bodyPr>
          <a:lstStyle/>
          <a:p>
            <a:pPr marL="139700" indent="0" algn="ctr">
              <a:buNone/>
            </a:pPr>
            <a:r>
              <a:rPr lang="es-MX" sz="1200" b="1" dirty="0" smtClean="0">
                <a:solidFill>
                  <a:srgbClr val="FF0000"/>
                </a:solidFill>
              </a:rPr>
              <a:t>COBIT</a:t>
            </a:r>
          </a:p>
          <a:p>
            <a:pPr marL="139700" indent="0" algn="ctr">
              <a:buNone/>
            </a:pPr>
            <a:endParaRPr lang="es-MX" sz="1200" b="1" dirty="0" smtClean="0">
              <a:solidFill>
                <a:srgbClr val="FF0000"/>
              </a:solidFill>
            </a:endParaRPr>
          </a:p>
          <a:p>
            <a:pPr marL="139700" indent="0" algn="just">
              <a:buNone/>
            </a:pPr>
            <a:r>
              <a:rPr lang="es-MX" sz="1200" dirty="0" smtClean="0">
                <a:solidFill>
                  <a:schemeClr val="tx1"/>
                </a:solidFill>
              </a:rPr>
              <a:t>(</a:t>
            </a:r>
            <a:r>
              <a:rPr lang="es-MX" sz="1200" dirty="0">
                <a:solidFill>
                  <a:schemeClr val="tx1"/>
                </a:solidFill>
              </a:rPr>
              <a:t>Control Objectives for Information and Related technologies): Es un marco de referencias de ISACA. Lo componen cinco dominios distribuidos en una serie de procesos y en unos objetivos de control. Gestionar Seguridad hace parte de uno de los que es Alinear, Planear y Organizar.</a:t>
            </a:r>
          </a:p>
        </p:txBody>
      </p:sp>
      <p:sp>
        <p:nvSpPr>
          <p:cNvPr id="420" name="Google Shape;420;p42"/>
          <p:cNvSpPr txBox="1">
            <a:spLocks noGrp="1"/>
          </p:cNvSpPr>
          <p:nvPr>
            <p:ph type="sldNum" idx="12"/>
          </p:nvPr>
        </p:nvSpPr>
        <p:spPr>
          <a:xfrm>
            <a:off x="8529670"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40</a:t>
            </a:fld>
            <a:endParaRPr/>
          </a:p>
        </p:txBody>
      </p:sp>
      <p:pic>
        <p:nvPicPr>
          <p:cNvPr id="5124" name="Picture 4" descr="Resultado de imagen para INFORMACI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5576" y="-3709988"/>
            <a:ext cx="3099631" cy="1800000"/>
          </a:xfrm>
          <a:prstGeom prst="rect">
            <a:avLst/>
          </a:prstGeom>
          <a:noFill/>
          <a:extLst>
            <a:ext uri="{909E8E84-426E-40DD-AFC4-6F175D3DCCD1}">
              <a14:hiddenFill xmlns:a14="http://schemas.microsoft.com/office/drawing/2010/main">
                <a:solidFill>
                  <a:srgbClr val="FFFFFF"/>
                </a:solidFill>
              </a14:hiddenFill>
            </a:ext>
          </a:extLst>
        </p:spPr>
      </p:pic>
      <p:pic>
        <p:nvPicPr>
          <p:cNvPr id="67" name="Imagen 66"/>
          <p:cNvPicPr/>
          <p:nvPr/>
        </p:nvPicPr>
        <p:blipFill>
          <a:blip r:embed="rId5">
            <a:extLst>
              <a:ext uri="{28A0092B-C50C-407E-A947-70E740481C1C}">
                <a14:useLocalDpi xmlns:a14="http://schemas.microsoft.com/office/drawing/2010/main" val="0"/>
              </a:ext>
            </a:extLst>
          </a:blip>
          <a:srcRect/>
          <a:stretch>
            <a:fillRect/>
          </a:stretch>
        </p:blipFill>
        <p:spPr bwMode="auto">
          <a:xfrm>
            <a:off x="8424989" y="0"/>
            <a:ext cx="758062" cy="693682"/>
          </a:xfrm>
          <a:prstGeom prst="rect">
            <a:avLst/>
          </a:prstGeom>
          <a:noFill/>
          <a:ln>
            <a:noFill/>
          </a:ln>
        </p:spPr>
      </p:pic>
      <p:pic>
        <p:nvPicPr>
          <p:cNvPr id="68" name="Picture 4" descr="Resultado de imagen para platzi CURSO DE INTRODUCCION ALA SEGURIDAD INFORMÃTICA"/>
          <p:cNvPicPr>
            <a:picLocks noChangeAspect="1" noChangeArrowheads="1"/>
          </p:cNvPicPr>
          <p:nvPr/>
        </p:nvPicPr>
        <p:blipFill rotWithShape="1">
          <a:blip r:embed="rId6">
            <a:extLst>
              <a:ext uri="{28A0092B-C50C-407E-A947-70E740481C1C}">
                <a14:useLocalDpi xmlns:a14="http://schemas.microsoft.com/office/drawing/2010/main" val="0"/>
              </a:ext>
            </a:extLst>
          </a:blip>
          <a:srcRect l="9672" t="30147" r="67830" b="26796"/>
          <a:stretch/>
        </p:blipFill>
        <p:spPr bwMode="auto">
          <a:xfrm>
            <a:off x="0" y="0"/>
            <a:ext cx="536029" cy="536029"/>
          </a:xfrm>
          <a:prstGeom prst="ellipse">
            <a:avLst/>
          </a:prstGeom>
          <a:noFill/>
          <a:extLst>
            <a:ext uri="{909E8E84-426E-40DD-AFC4-6F175D3DCCD1}">
              <a14:hiddenFill xmlns:a14="http://schemas.microsoft.com/office/drawing/2010/main">
                <a:solidFill>
                  <a:srgbClr val="FFFFFF"/>
                </a:solidFill>
              </a14:hiddenFill>
            </a:ext>
          </a:extLst>
        </p:spPr>
      </p:pic>
      <p:pic>
        <p:nvPicPr>
          <p:cNvPr id="69" name="Picture 4" descr="Resultado de imagen para platzi CURSO DE INTRODUCCION ALA SEGURIDAD INFORMÃTICA"/>
          <p:cNvPicPr>
            <a:picLocks noChangeAspect="1" noChangeArrowheads="1"/>
          </p:cNvPicPr>
          <p:nvPr/>
        </p:nvPicPr>
        <p:blipFill rotWithShape="1">
          <a:blip r:embed="rId6">
            <a:extLst>
              <a:ext uri="{28A0092B-C50C-407E-A947-70E740481C1C}">
                <a14:useLocalDpi xmlns:a14="http://schemas.microsoft.com/office/drawing/2010/main" val="0"/>
              </a:ext>
            </a:extLst>
          </a:blip>
          <a:srcRect l="81951" t="4496" r="2612" b="85427"/>
          <a:stretch/>
        </p:blipFill>
        <p:spPr bwMode="auto">
          <a:xfrm>
            <a:off x="0" y="4759863"/>
            <a:ext cx="1124607" cy="383587"/>
          </a:xfrm>
          <a:prstGeom prst="rect">
            <a:avLst/>
          </a:prstGeom>
          <a:noFill/>
          <a:extLst>
            <a:ext uri="{909E8E84-426E-40DD-AFC4-6F175D3DCCD1}">
              <a14:hiddenFill xmlns:a14="http://schemas.microsoft.com/office/drawing/2010/main">
                <a:solidFill>
                  <a:srgbClr val="FFFFFF"/>
                </a:solidFill>
              </a14:hiddenFill>
            </a:ext>
          </a:extLst>
        </p:spPr>
      </p:pic>
      <p:sp>
        <p:nvSpPr>
          <p:cNvPr id="48" name="Google Shape;367;p42"/>
          <p:cNvSpPr txBox="1">
            <a:spLocks noGrp="1"/>
          </p:cNvSpPr>
          <p:nvPr>
            <p:ph type="body" idx="1"/>
          </p:nvPr>
        </p:nvSpPr>
        <p:spPr>
          <a:xfrm>
            <a:off x="2179366" y="2687290"/>
            <a:ext cx="4534307" cy="1197030"/>
          </a:xfrm>
          <a:prstGeom prst="rect">
            <a:avLst/>
          </a:prstGeom>
          <a:solidFill>
            <a:srgbClr val="92D050"/>
          </a:solidFill>
        </p:spPr>
        <p:txBody>
          <a:bodyPr spcFirstLastPara="1" wrap="square" lIns="91425" tIns="91425" rIns="91425" bIns="91425" anchor="t" anchorCtr="0">
            <a:noAutofit/>
          </a:bodyPr>
          <a:lstStyle/>
          <a:p>
            <a:pPr marL="139700" indent="0" algn="ctr">
              <a:buNone/>
            </a:pPr>
            <a:r>
              <a:rPr lang="es-MX" sz="1100" b="1" dirty="0" smtClean="0">
                <a:solidFill>
                  <a:srgbClr val="FF0000"/>
                </a:solidFill>
              </a:rPr>
              <a:t>NIST</a:t>
            </a:r>
          </a:p>
          <a:p>
            <a:pPr marL="139700" indent="0" algn="ctr">
              <a:buNone/>
            </a:pPr>
            <a:r>
              <a:rPr lang="es-MX" sz="1100" dirty="0" smtClean="0">
                <a:solidFill>
                  <a:schemeClr val="tx1"/>
                </a:solidFill>
              </a:rPr>
              <a:t>(National </a:t>
            </a:r>
            <a:r>
              <a:rPr lang="es-MX" sz="1100" dirty="0">
                <a:solidFill>
                  <a:schemeClr val="tx1"/>
                </a:solidFill>
              </a:rPr>
              <a:t>Institute of Standards and Techonology): Es un framework o un marco de trabajo enfocado a seguridad desarrollado por el gobierno de Estados Unidos. Define cinco fases para implementar. Identificar, Proteger, Detectar, Cómo responder y cómo recuperar.</a:t>
            </a:r>
          </a:p>
        </p:txBody>
      </p:sp>
      <p:sp>
        <p:nvSpPr>
          <p:cNvPr id="49" name="Google Shape;367;p42"/>
          <p:cNvSpPr txBox="1">
            <a:spLocks noGrp="1"/>
          </p:cNvSpPr>
          <p:nvPr>
            <p:ph type="body" idx="1"/>
          </p:nvPr>
        </p:nvSpPr>
        <p:spPr>
          <a:xfrm>
            <a:off x="2130853" y="4056132"/>
            <a:ext cx="4631332" cy="1019285"/>
          </a:xfrm>
          <a:prstGeom prst="rect">
            <a:avLst/>
          </a:prstGeom>
          <a:solidFill>
            <a:schemeClr val="accent5">
              <a:lumMod val="40000"/>
              <a:lumOff val="60000"/>
            </a:schemeClr>
          </a:solidFill>
        </p:spPr>
        <p:txBody>
          <a:bodyPr spcFirstLastPara="1" wrap="square" lIns="91425" tIns="91425" rIns="91425" bIns="91425" anchor="t" anchorCtr="0">
            <a:noAutofit/>
          </a:bodyPr>
          <a:lstStyle/>
          <a:p>
            <a:pPr marL="139700" indent="0" algn="ctr">
              <a:buNone/>
            </a:pPr>
            <a:r>
              <a:rPr lang="es-MX" sz="1100" b="1" dirty="0" smtClean="0">
                <a:solidFill>
                  <a:srgbClr val="FF0000"/>
                </a:solidFill>
              </a:rPr>
              <a:t>ISO27001</a:t>
            </a:r>
            <a:r>
              <a:rPr lang="es-MX" sz="1100" b="1" dirty="0">
                <a:solidFill>
                  <a:srgbClr val="FF0000"/>
                </a:solidFill>
              </a:rPr>
              <a:t>: </a:t>
            </a:r>
            <a:endParaRPr lang="es-MX" sz="1100" b="1" dirty="0" smtClean="0">
              <a:solidFill>
                <a:srgbClr val="FF0000"/>
              </a:solidFill>
            </a:endParaRPr>
          </a:p>
          <a:p>
            <a:pPr marL="139700" indent="0" algn="ctr">
              <a:buNone/>
            </a:pPr>
            <a:endParaRPr lang="es-MX" sz="1100" dirty="0" smtClean="0">
              <a:solidFill>
                <a:schemeClr val="tx1"/>
              </a:solidFill>
            </a:endParaRPr>
          </a:p>
          <a:p>
            <a:pPr marL="139700" indent="0" algn="just">
              <a:buNone/>
            </a:pPr>
            <a:r>
              <a:rPr lang="es-MX" sz="1100" dirty="0" smtClean="0">
                <a:solidFill>
                  <a:schemeClr val="tx1"/>
                </a:solidFill>
              </a:rPr>
              <a:t>Enfocada </a:t>
            </a:r>
            <a:r>
              <a:rPr lang="es-MX" sz="1100" dirty="0">
                <a:solidFill>
                  <a:schemeClr val="tx1"/>
                </a:solidFill>
              </a:rPr>
              <a:t>al tema de la seguridad de la información con dieciocho objetivos de control.</a:t>
            </a:r>
          </a:p>
        </p:txBody>
      </p:sp>
      <p:sp>
        <p:nvSpPr>
          <p:cNvPr id="50" name="Google Shape;367;p42"/>
          <p:cNvSpPr txBox="1">
            <a:spLocks noGrp="1"/>
          </p:cNvSpPr>
          <p:nvPr>
            <p:ph type="body" idx="1"/>
          </p:nvPr>
        </p:nvSpPr>
        <p:spPr>
          <a:xfrm>
            <a:off x="6138041" y="1004549"/>
            <a:ext cx="2800179" cy="1517934"/>
          </a:xfrm>
          <a:prstGeom prst="rect">
            <a:avLst/>
          </a:prstGeom>
          <a:solidFill>
            <a:srgbClr val="00B050"/>
          </a:solidFill>
        </p:spPr>
        <p:txBody>
          <a:bodyPr spcFirstLastPara="1" wrap="square" lIns="91425" tIns="91425" rIns="91425" bIns="91425" anchor="t" anchorCtr="0">
            <a:noAutofit/>
          </a:bodyPr>
          <a:lstStyle/>
          <a:p>
            <a:pPr marL="139700" indent="0" algn="ctr">
              <a:buNone/>
            </a:pPr>
            <a:r>
              <a:rPr lang="es-MX" sz="1100" b="1" dirty="0" smtClean="0">
                <a:solidFill>
                  <a:srgbClr val="FF0000"/>
                </a:solidFill>
              </a:rPr>
              <a:t>CIS</a:t>
            </a:r>
          </a:p>
          <a:p>
            <a:pPr marL="139700" indent="0" algn="ctr">
              <a:buNone/>
            </a:pPr>
            <a:r>
              <a:rPr lang="es-MX" sz="1100" dirty="0" smtClean="0">
                <a:solidFill>
                  <a:schemeClr val="tx1"/>
                </a:solidFill>
              </a:rPr>
              <a:t>(Critical </a:t>
            </a:r>
            <a:r>
              <a:rPr lang="es-MX" sz="1100" dirty="0">
                <a:solidFill>
                  <a:schemeClr val="tx1"/>
                </a:solidFill>
              </a:rPr>
              <a:t>Security Controls): Entrega veinte controles básicos que deberían ser cumplidos en una organización cuando hablamos de seguridad según esta metodología.</a:t>
            </a:r>
          </a:p>
        </p:txBody>
      </p:sp>
      <p:sp>
        <p:nvSpPr>
          <p:cNvPr id="51" name="Google Shape;367;p42"/>
          <p:cNvSpPr txBox="1">
            <a:spLocks noGrp="1"/>
          </p:cNvSpPr>
          <p:nvPr>
            <p:ph type="body" idx="1"/>
          </p:nvPr>
        </p:nvSpPr>
        <p:spPr>
          <a:xfrm>
            <a:off x="2669629" y="775508"/>
            <a:ext cx="3079530" cy="1746976"/>
          </a:xfrm>
          <a:prstGeom prst="rect">
            <a:avLst/>
          </a:prstGeom>
          <a:solidFill>
            <a:srgbClr val="F43E0C"/>
          </a:solidFill>
        </p:spPr>
        <p:txBody>
          <a:bodyPr spcFirstLastPara="1" wrap="square" lIns="91425" tIns="91425" rIns="91425" bIns="91425" anchor="t" anchorCtr="0">
            <a:noAutofit/>
          </a:bodyPr>
          <a:lstStyle/>
          <a:p>
            <a:pPr marL="139700" indent="0" algn="ctr">
              <a:buNone/>
            </a:pPr>
            <a:r>
              <a:rPr lang="es-MX" sz="1100" b="1" dirty="0" smtClean="0">
                <a:solidFill>
                  <a:schemeClr val="tx1"/>
                </a:solidFill>
              </a:rPr>
              <a:t>ITIL</a:t>
            </a:r>
          </a:p>
          <a:p>
            <a:pPr marL="139700" indent="0" algn="ctr">
              <a:buNone/>
            </a:pPr>
            <a:r>
              <a:rPr lang="es-MX" sz="1100" dirty="0" smtClean="0">
                <a:solidFill>
                  <a:schemeClr val="tx1"/>
                </a:solidFill>
              </a:rPr>
              <a:t>(Information </a:t>
            </a:r>
            <a:r>
              <a:rPr lang="es-MX" sz="1100" dirty="0">
                <a:solidFill>
                  <a:schemeClr val="tx1"/>
                </a:solidFill>
              </a:rPr>
              <a:t>Techonology Infraestructure Library): Está distribuido en cinco fases(Mejora continua, Estrategia, Diseño, Transición, Operación). Acá también podemos extraer buenas prácticas importantes que nos permitirán organizar nuestro información relacionada a la seguridad.</a:t>
            </a:r>
          </a:p>
        </p:txBody>
      </p:sp>
      <p:sp>
        <p:nvSpPr>
          <p:cNvPr id="52" name="Google Shape;367;p42"/>
          <p:cNvSpPr txBox="1">
            <a:spLocks noGrp="1"/>
          </p:cNvSpPr>
          <p:nvPr>
            <p:ph type="body" idx="1"/>
          </p:nvPr>
        </p:nvSpPr>
        <p:spPr>
          <a:xfrm>
            <a:off x="7095020" y="3201313"/>
            <a:ext cx="1843200" cy="1452105"/>
          </a:xfrm>
          <a:prstGeom prst="rect">
            <a:avLst/>
          </a:prstGeom>
          <a:solidFill>
            <a:srgbClr val="FFFF00"/>
          </a:solidFill>
        </p:spPr>
        <p:txBody>
          <a:bodyPr spcFirstLastPara="1" wrap="square" lIns="91425" tIns="91425" rIns="91425" bIns="91425" anchor="t" anchorCtr="0">
            <a:noAutofit/>
          </a:bodyPr>
          <a:lstStyle/>
          <a:p>
            <a:pPr marL="139700" indent="0" algn="ctr">
              <a:buNone/>
            </a:pPr>
            <a:r>
              <a:rPr lang="es-MX" sz="1100" b="1" dirty="0" smtClean="0">
                <a:solidFill>
                  <a:srgbClr val="FF0000"/>
                </a:solidFill>
              </a:rPr>
              <a:t>OWASP</a:t>
            </a:r>
          </a:p>
          <a:p>
            <a:pPr marL="139700" indent="0" algn="ctr">
              <a:buNone/>
            </a:pPr>
            <a:endParaRPr lang="es-MX" sz="1100" b="1" dirty="0" smtClean="0">
              <a:solidFill>
                <a:srgbClr val="FF0000"/>
              </a:solidFill>
            </a:endParaRPr>
          </a:p>
          <a:p>
            <a:pPr marL="139700" indent="0" algn="ctr">
              <a:buNone/>
            </a:pPr>
            <a:r>
              <a:rPr lang="es-MX" sz="1100" dirty="0" smtClean="0">
                <a:solidFill>
                  <a:schemeClr val="tx1"/>
                </a:solidFill>
              </a:rPr>
              <a:t>(Open </a:t>
            </a:r>
            <a:r>
              <a:rPr lang="es-MX" sz="1100" dirty="0">
                <a:solidFill>
                  <a:schemeClr val="tx1"/>
                </a:solidFill>
              </a:rPr>
              <a:t>Web Application Security Project): Es un proyecto que revisa los riesgos que existen en las aplicaciones web.</a:t>
            </a:r>
          </a:p>
        </p:txBody>
      </p:sp>
    </p:spTree>
    <p:extLst>
      <p:ext uri="{BB962C8B-B14F-4D97-AF65-F5344CB8AC3E}">
        <p14:creationId xmlns:p14="http://schemas.microsoft.com/office/powerpoint/2010/main" val="180461866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3079531" y="1244080"/>
            <a:ext cx="3048000" cy="2044500"/>
          </a:xfrm>
        </p:spPr>
        <p:txBody>
          <a:bodyPr/>
          <a:lstStyle/>
          <a:p>
            <a:r>
              <a:rPr lang="es-MX" dirty="0" smtClean="0"/>
              <a:t>CONCLUSIONES Y BONUS</a:t>
            </a:r>
            <a:endParaRPr lang="es-EC" dirty="0"/>
          </a:p>
        </p:txBody>
      </p:sp>
      <p:pic>
        <p:nvPicPr>
          <p:cNvPr id="4" name="Imagen 3"/>
          <p:cNvPicPr/>
          <p:nvPr/>
        </p:nvPicPr>
        <p:blipFill>
          <a:blip r:embed="rId2">
            <a:extLst>
              <a:ext uri="{28A0092B-C50C-407E-A947-70E740481C1C}">
                <a14:useLocalDpi xmlns:a14="http://schemas.microsoft.com/office/drawing/2010/main" val="0"/>
              </a:ext>
            </a:extLst>
          </a:blip>
          <a:srcRect/>
          <a:stretch>
            <a:fillRect/>
          </a:stretch>
        </p:blipFill>
        <p:spPr bwMode="auto">
          <a:xfrm>
            <a:off x="8144200" y="-21020"/>
            <a:ext cx="1041840" cy="945931"/>
          </a:xfrm>
          <a:prstGeom prst="rect">
            <a:avLst/>
          </a:prstGeom>
          <a:noFill/>
          <a:ln>
            <a:noFill/>
          </a:ln>
        </p:spPr>
      </p:pic>
      <p:pic>
        <p:nvPicPr>
          <p:cNvPr id="3074" name="Picture 2" descr="Resultado de imagen para PLATZI PNG"/>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540499" y="385426"/>
            <a:ext cx="2875363" cy="135798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6" name="Picture 4" descr="Resultado de imagen para platzi CURSO DE INTRODUCCION ALA SEGURIDAD INFORMÃTICA"/>
          <p:cNvPicPr>
            <a:picLocks noChangeAspect="1" noChangeArrowheads="1"/>
          </p:cNvPicPr>
          <p:nvPr/>
        </p:nvPicPr>
        <p:blipFill rotWithShape="1">
          <a:blip r:embed="rId4">
            <a:extLst>
              <a:ext uri="{28A0092B-C50C-407E-A947-70E740481C1C}">
                <a14:useLocalDpi xmlns:a14="http://schemas.microsoft.com/office/drawing/2010/main" val="0"/>
              </a:ext>
            </a:extLst>
          </a:blip>
          <a:srcRect l="9672" t="30147" r="67830" b="26796"/>
          <a:stretch/>
        </p:blipFill>
        <p:spPr bwMode="auto">
          <a:xfrm>
            <a:off x="3862551" y="3406254"/>
            <a:ext cx="1481960" cy="1481960"/>
          </a:xfrm>
          <a:prstGeom prst="ellipse">
            <a:avLst/>
          </a:prstGeom>
          <a:noFill/>
          <a:extLst>
            <a:ext uri="{909E8E84-426E-40DD-AFC4-6F175D3DCCD1}">
              <a14:hiddenFill xmlns:a14="http://schemas.microsoft.com/office/drawing/2010/main">
                <a:solidFill>
                  <a:srgbClr val="FFFFFF"/>
                </a:solidFill>
              </a14:hiddenFill>
            </a:ext>
          </a:extLst>
        </p:spPr>
      </p:pic>
      <p:pic>
        <p:nvPicPr>
          <p:cNvPr id="7" name="Picture 4" descr="Resultado de imagen para platzi CURSO DE INTRODUCCION ALA SEGURIDAD INFORMÃTICA"/>
          <p:cNvPicPr>
            <a:picLocks noChangeAspect="1" noChangeArrowheads="1"/>
          </p:cNvPicPr>
          <p:nvPr/>
        </p:nvPicPr>
        <p:blipFill rotWithShape="1">
          <a:blip r:embed="rId4">
            <a:extLst>
              <a:ext uri="{28A0092B-C50C-407E-A947-70E740481C1C}">
                <a14:useLocalDpi xmlns:a14="http://schemas.microsoft.com/office/drawing/2010/main" val="0"/>
              </a:ext>
            </a:extLst>
          </a:blip>
          <a:srcRect l="81951" t="4496" r="2612" b="85427"/>
          <a:stretch/>
        </p:blipFill>
        <p:spPr bwMode="auto">
          <a:xfrm>
            <a:off x="0" y="4759863"/>
            <a:ext cx="1124607" cy="383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116562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63"/>
        <p:cNvGrpSpPr/>
        <p:nvPr/>
      </p:nvGrpSpPr>
      <p:grpSpPr>
        <a:xfrm>
          <a:off x="0" y="0"/>
          <a:ext cx="0" cy="0"/>
          <a:chOff x="0" y="0"/>
          <a:chExt cx="0" cy="0"/>
        </a:xfrm>
      </p:grpSpPr>
      <p:sp>
        <p:nvSpPr>
          <p:cNvPr id="465" name="Google Shape;465;p48"/>
          <p:cNvSpPr txBox="1">
            <a:spLocks noGrp="1"/>
          </p:cNvSpPr>
          <p:nvPr>
            <p:ph type="ctrTitle" idx="4294967295"/>
          </p:nvPr>
        </p:nvSpPr>
        <p:spPr>
          <a:xfrm>
            <a:off x="757270" y="192841"/>
            <a:ext cx="7772400"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8800" dirty="0" smtClean="0">
                <a:solidFill>
                  <a:srgbClr val="00B2FF"/>
                </a:solidFill>
              </a:rPr>
              <a:t>Conclusiones!</a:t>
            </a:r>
            <a:endParaRPr sz="8800" dirty="0">
              <a:solidFill>
                <a:srgbClr val="00B2FF"/>
              </a:solidFill>
            </a:endParaRPr>
          </a:p>
        </p:txBody>
      </p:sp>
      <p:sp>
        <p:nvSpPr>
          <p:cNvPr id="466" name="Google Shape;466;p48"/>
          <p:cNvSpPr txBox="1">
            <a:spLocks noGrp="1"/>
          </p:cNvSpPr>
          <p:nvPr>
            <p:ph type="subTitle" idx="1"/>
          </p:nvPr>
        </p:nvSpPr>
        <p:spPr>
          <a:xfrm>
            <a:off x="172631" y="1352641"/>
            <a:ext cx="6680113" cy="1582881"/>
          </a:xfrm>
          <a:prstGeom prst="rect">
            <a:avLst/>
          </a:prstGeom>
          <a:solidFill>
            <a:srgbClr val="00B2FF">
              <a:alpha val="73330"/>
            </a:srgbClr>
          </a:solidFill>
          <a:ln>
            <a:noFill/>
          </a:ln>
        </p:spPr>
        <p:txBody>
          <a:bodyPr spcFirstLastPara="1" wrap="square" lIns="91425" tIns="91425" rIns="91425" bIns="91425" anchor="t" anchorCtr="0">
            <a:noAutofit/>
          </a:bodyPr>
          <a:lstStyle/>
          <a:p>
            <a:pPr marL="285750" lvl="0" indent="-285750" algn="just" rtl="0">
              <a:spcBef>
                <a:spcPts val="0"/>
              </a:spcBef>
              <a:spcAft>
                <a:spcPts val="0"/>
              </a:spcAft>
              <a:buFont typeface="Wingdings" panose="05000000000000000000" pitchFamily="2" charset="2"/>
              <a:buChar char="Ø"/>
            </a:pPr>
            <a:r>
              <a:rPr lang="es-MX" dirty="0" smtClean="0">
                <a:solidFill>
                  <a:schemeClr val="tx1"/>
                </a:solidFill>
                <a:latin typeface="Muli"/>
                <a:ea typeface="Muli"/>
                <a:cs typeface="Muli"/>
                <a:sym typeface="Muli"/>
              </a:rPr>
              <a:t>Seguridad informática no es un producto, es un proceso que debemos mantener en continua evolución en las organizaciones y en la vida personal.</a:t>
            </a:r>
          </a:p>
          <a:p>
            <a:pPr marL="285750" lvl="0" indent="-285750" algn="just" rtl="0">
              <a:spcBef>
                <a:spcPts val="0"/>
              </a:spcBef>
              <a:spcAft>
                <a:spcPts val="0"/>
              </a:spcAft>
              <a:buFont typeface="Wingdings" panose="05000000000000000000" pitchFamily="2" charset="2"/>
              <a:buChar char="Ø"/>
            </a:pPr>
            <a:r>
              <a:rPr lang="es-MX" dirty="0" smtClean="0">
                <a:solidFill>
                  <a:schemeClr val="tx1"/>
                </a:solidFill>
                <a:latin typeface="Muli"/>
                <a:ea typeface="Muli"/>
                <a:cs typeface="Muli"/>
                <a:sym typeface="Muli"/>
              </a:rPr>
              <a:t>Cada una de las actividades y acciones que realice una organización deben estar enfocadas a buscar la confidencialidad, la integridad y la disponibilidad de la información de esta manera teniéndola siempre segura.</a:t>
            </a:r>
            <a:endParaRPr dirty="0">
              <a:solidFill>
                <a:schemeClr val="tx1"/>
              </a:solidFill>
              <a:latin typeface="Muli"/>
              <a:ea typeface="Muli"/>
              <a:cs typeface="Muli"/>
              <a:sym typeface="Muli"/>
            </a:endParaRPr>
          </a:p>
        </p:txBody>
      </p:sp>
      <p:sp>
        <p:nvSpPr>
          <p:cNvPr id="467" name="Google Shape;467;p48"/>
          <p:cNvSpPr txBox="1">
            <a:spLocks noGrp="1"/>
          </p:cNvSpPr>
          <p:nvPr>
            <p:ph type="sldNum" idx="12"/>
          </p:nvPr>
        </p:nvSpPr>
        <p:spPr>
          <a:xfrm>
            <a:off x="8529670"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42</a:t>
            </a:fld>
            <a:endParaRPr/>
          </a:p>
        </p:txBody>
      </p:sp>
      <p:pic>
        <p:nvPicPr>
          <p:cNvPr id="9218" name="Picture 2" descr="Resultado de imagen para SEGURIDAD de la informaci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32998" y="2764222"/>
            <a:ext cx="5406624" cy="2182430"/>
          </a:xfrm>
          <a:prstGeom prst="rect">
            <a:avLst/>
          </a:prstGeom>
          <a:noFill/>
          <a:extLst>
            <a:ext uri="{909E8E84-426E-40DD-AFC4-6F175D3DCCD1}">
              <a14:hiddenFill xmlns:a14="http://schemas.microsoft.com/office/drawing/2010/main">
                <a:solidFill>
                  <a:srgbClr val="FFFFFF"/>
                </a:solidFill>
              </a14:hiddenFill>
            </a:ext>
          </a:extLst>
        </p:spPr>
      </p:pic>
      <p:pic>
        <p:nvPicPr>
          <p:cNvPr id="7" name="Imagen 6"/>
          <p:cNvPicPr/>
          <p:nvPr/>
        </p:nvPicPr>
        <p:blipFill>
          <a:blip r:embed="rId5">
            <a:extLst>
              <a:ext uri="{28A0092B-C50C-407E-A947-70E740481C1C}">
                <a14:useLocalDpi xmlns:a14="http://schemas.microsoft.com/office/drawing/2010/main" val="0"/>
              </a:ext>
            </a:extLst>
          </a:blip>
          <a:srcRect/>
          <a:stretch>
            <a:fillRect/>
          </a:stretch>
        </p:blipFill>
        <p:spPr bwMode="auto">
          <a:xfrm>
            <a:off x="8424989" y="0"/>
            <a:ext cx="758062" cy="693682"/>
          </a:xfrm>
          <a:prstGeom prst="rect">
            <a:avLst/>
          </a:prstGeom>
          <a:noFill/>
          <a:ln>
            <a:noFill/>
          </a:ln>
        </p:spPr>
      </p:pic>
      <p:pic>
        <p:nvPicPr>
          <p:cNvPr id="8" name="Picture 4" descr="Resultado de imagen para platzi CURSO DE INTRODUCCION ALA SEGURIDAD INFORMÃTICA"/>
          <p:cNvPicPr>
            <a:picLocks noChangeAspect="1" noChangeArrowheads="1"/>
          </p:cNvPicPr>
          <p:nvPr/>
        </p:nvPicPr>
        <p:blipFill rotWithShape="1">
          <a:blip r:embed="rId6">
            <a:extLst>
              <a:ext uri="{28A0092B-C50C-407E-A947-70E740481C1C}">
                <a14:useLocalDpi xmlns:a14="http://schemas.microsoft.com/office/drawing/2010/main" val="0"/>
              </a:ext>
            </a:extLst>
          </a:blip>
          <a:srcRect l="9672" t="30147" r="67830" b="26796"/>
          <a:stretch/>
        </p:blipFill>
        <p:spPr bwMode="auto">
          <a:xfrm>
            <a:off x="0" y="0"/>
            <a:ext cx="536029" cy="536029"/>
          </a:xfrm>
          <a:prstGeom prst="ellipse">
            <a:avLst/>
          </a:prstGeom>
          <a:noFill/>
          <a:extLst>
            <a:ext uri="{909E8E84-426E-40DD-AFC4-6F175D3DCCD1}">
              <a14:hiddenFill xmlns:a14="http://schemas.microsoft.com/office/drawing/2010/main">
                <a:solidFill>
                  <a:srgbClr val="FFFFFF"/>
                </a:solidFill>
              </a14:hiddenFill>
            </a:ext>
          </a:extLst>
        </p:spPr>
      </p:pic>
      <p:pic>
        <p:nvPicPr>
          <p:cNvPr id="9" name="Picture 4" descr="Resultado de imagen para platzi CURSO DE INTRODUCCION ALA SEGURIDAD INFORMÃTICA"/>
          <p:cNvPicPr>
            <a:picLocks noChangeAspect="1" noChangeArrowheads="1"/>
          </p:cNvPicPr>
          <p:nvPr/>
        </p:nvPicPr>
        <p:blipFill rotWithShape="1">
          <a:blip r:embed="rId6">
            <a:extLst>
              <a:ext uri="{28A0092B-C50C-407E-A947-70E740481C1C}">
                <a14:useLocalDpi xmlns:a14="http://schemas.microsoft.com/office/drawing/2010/main" val="0"/>
              </a:ext>
            </a:extLst>
          </a:blip>
          <a:srcRect l="81951" t="4496" r="2612" b="85427"/>
          <a:stretch/>
        </p:blipFill>
        <p:spPr bwMode="auto">
          <a:xfrm>
            <a:off x="0" y="4759863"/>
            <a:ext cx="1124607" cy="38358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32"/>
        <p:cNvGrpSpPr/>
        <p:nvPr/>
      </p:nvGrpSpPr>
      <p:grpSpPr>
        <a:xfrm>
          <a:off x="0" y="0"/>
          <a:ext cx="0" cy="0"/>
          <a:chOff x="0" y="0"/>
          <a:chExt cx="0" cy="0"/>
        </a:xfrm>
      </p:grpSpPr>
      <p:pic>
        <p:nvPicPr>
          <p:cNvPr id="333" name="Google Shape;333;p39" descr="DeathToStock7.jpg"/>
          <p:cNvPicPr preferRelativeResize="0"/>
          <p:nvPr/>
        </p:nvPicPr>
        <p:blipFill>
          <a:blip r:embed="rId3">
            <a:alphaModFix amt="20000"/>
          </a:blip>
          <a:stretch>
            <a:fillRect/>
          </a:stretch>
        </p:blipFill>
        <p:spPr>
          <a:xfrm>
            <a:off x="0" y="-49"/>
            <a:ext cx="9144000" cy="5143500"/>
          </a:xfrm>
          <a:prstGeom prst="rect">
            <a:avLst/>
          </a:prstGeom>
          <a:noFill/>
          <a:ln>
            <a:noFill/>
          </a:ln>
        </p:spPr>
      </p:pic>
      <p:sp>
        <p:nvSpPr>
          <p:cNvPr id="334" name="Google Shape;334;p39"/>
          <p:cNvSpPr txBox="1">
            <a:spLocks noGrp="1"/>
          </p:cNvSpPr>
          <p:nvPr>
            <p:ph type="subTitle" idx="1"/>
          </p:nvPr>
        </p:nvSpPr>
        <p:spPr>
          <a:xfrm>
            <a:off x="-796158" y="2366948"/>
            <a:ext cx="7772400" cy="784800"/>
          </a:xfrm>
          <a:prstGeom prst="rect">
            <a:avLst/>
          </a:prstGeom>
          <a:noFill/>
          <a:ln>
            <a:noFill/>
          </a:ln>
        </p:spPr>
        <p:txBody>
          <a:bodyPr spcFirstLastPara="1" wrap="square" lIns="91425" tIns="91425" rIns="91425" bIns="91425" anchor="ctr" anchorCtr="0">
            <a:noAutofit/>
          </a:bodyPr>
          <a:lstStyle/>
          <a:p>
            <a:pPr lvl="0" algn="ctr"/>
            <a:r>
              <a:rPr lang="es-EC" sz="3200" b="1" dirty="0">
                <a:solidFill>
                  <a:srgbClr val="00B2FF"/>
                </a:solidFill>
                <a:latin typeface="Muli"/>
                <a:ea typeface="Muli"/>
                <a:cs typeface="Muli"/>
                <a:sym typeface="Muli"/>
              </a:rPr>
              <a:t>¿Qué es un firewall?</a:t>
            </a:r>
            <a:endParaRPr sz="3200" b="1" dirty="0">
              <a:solidFill>
                <a:srgbClr val="00B2FF"/>
              </a:solidFill>
              <a:latin typeface="Muli"/>
              <a:ea typeface="Muli"/>
              <a:cs typeface="Muli"/>
              <a:sym typeface="Muli"/>
            </a:endParaRPr>
          </a:p>
        </p:txBody>
      </p:sp>
      <p:sp>
        <p:nvSpPr>
          <p:cNvPr id="335" name="Google Shape;335;p39"/>
          <p:cNvSpPr/>
          <p:nvPr/>
        </p:nvSpPr>
        <p:spPr>
          <a:xfrm>
            <a:off x="-300308" y="824527"/>
            <a:ext cx="9744615" cy="1662701"/>
          </a:xfrm>
          <a:prstGeom prst="rect">
            <a:avLst/>
          </a:prstGeom>
        </p:spPr>
        <p:txBody>
          <a:bodyPr>
            <a:prstTxWarp prst="textPlain">
              <a:avLst/>
            </a:prstTxWarp>
          </a:bodyPr>
          <a:lstStyle/>
          <a:p>
            <a:pPr lvl="0" algn="ctr"/>
            <a:r>
              <a:rPr lang="es-MX" b="1" dirty="0" smtClean="0">
                <a:solidFill>
                  <a:srgbClr val="00B2FF">
                    <a:alpha val="73330"/>
                  </a:srgbClr>
                </a:solidFill>
                <a:latin typeface="Muli"/>
              </a:rPr>
              <a:t>BONUS</a:t>
            </a:r>
            <a:endParaRPr b="1" i="0" dirty="0">
              <a:ln>
                <a:noFill/>
              </a:ln>
              <a:solidFill>
                <a:srgbClr val="00B2FF">
                  <a:alpha val="73330"/>
                </a:srgbClr>
              </a:solidFill>
              <a:latin typeface="Muli"/>
            </a:endParaRPr>
          </a:p>
        </p:txBody>
      </p:sp>
      <p:sp>
        <p:nvSpPr>
          <p:cNvPr id="336" name="Google Shape;336;p39"/>
          <p:cNvSpPr txBox="1">
            <a:spLocks noGrp="1"/>
          </p:cNvSpPr>
          <p:nvPr>
            <p:ph type="sldNum" idx="12"/>
          </p:nvPr>
        </p:nvSpPr>
        <p:spPr>
          <a:xfrm>
            <a:off x="8529670"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43</a:t>
            </a:fld>
            <a:endParaRPr/>
          </a:p>
        </p:txBody>
      </p:sp>
      <p:sp>
        <p:nvSpPr>
          <p:cNvPr id="6" name="Google Shape;190;p31"/>
          <p:cNvSpPr txBox="1">
            <a:spLocks/>
          </p:cNvSpPr>
          <p:nvPr/>
        </p:nvSpPr>
        <p:spPr>
          <a:xfrm>
            <a:off x="1103586" y="2962792"/>
            <a:ext cx="7700435" cy="1593627"/>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r>
              <a:rPr lang="es-MX" sz="1800" dirty="0"/>
              <a:t>Internet es una red de dispositivos globalmente interconectados por donde circula información. Para proteger los datos de personas y empresas que circulan por esta red existen dispositivos de seguridad conocidos como Firewalls, pueden ser software, hardware o ambos. Los firewalls monitorean el tráfico de las redes para identificar amenazas y crear escudos de protección.</a:t>
            </a:r>
            <a:endParaRPr lang="en-US" sz="1800" dirty="0"/>
          </a:p>
        </p:txBody>
      </p:sp>
      <p:pic>
        <p:nvPicPr>
          <p:cNvPr id="7" name="Imagen 6"/>
          <p:cNvPicPr/>
          <p:nvPr/>
        </p:nvPicPr>
        <p:blipFill>
          <a:blip r:embed="rId4">
            <a:extLst>
              <a:ext uri="{28A0092B-C50C-407E-A947-70E740481C1C}">
                <a14:useLocalDpi xmlns:a14="http://schemas.microsoft.com/office/drawing/2010/main" val="0"/>
              </a:ext>
            </a:extLst>
          </a:blip>
          <a:srcRect/>
          <a:stretch>
            <a:fillRect/>
          </a:stretch>
        </p:blipFill>
        <p:spPr bwMode="auto">
          <a:xfrm>
            <a:off x="8424989" y="0"/>
            <a:ext cx="758062" cy="693682"/>
          </a:xfrm>
          <a:prstGeom prst="rect">
            <a:avLst/>
          </a:prstGeom>
          <a:noFill/>
          <a:ln>
            <a:noFill/>
          </a:ln>
        </p:spPr>
      </p:pic>
      <p:pic>
        <p:nvPicPr>
          <p:cNvPr id="8" name="Picture 4" descr="Resultado de imagen para platzi CURSO DE INTRODUCCION ALA SEGURIDAD INFORMÃTICA"/>
          <p:cNvPicPr>
            <a:picLocks noChangeAspect="1" noChangeArrowheads="1"/>
          </p:cNvPicPr>
          <p:nvPr/>
        </p:nvPicPr>
        <p:blipFill rotWithShape="1">
          <a:blip r:embed="rId5">
            <a:extLst>
              <a:ext uri="{28A0092B-C50C-407E-A947-70E740481C1C}">
                <a14:useLocalDpi xmlns:a14="http://schemas.microsoft.com/office/drawing/2010/main" val="0"/>
              </a:ext>
            </a:extLst>
          </a:blip>
          <a:srcRect l="9672" t="30147" r="67830" b="26796"/>
          <a:stretch/>
        </p:blipFill>
        <p:spPr bwMode="auto">
          <a:xfrm>
            <a:off x="0" y="0"/>
            <a:ext cx="536029" cy="536029"/>
          </a:xfrm>
          <a:prstGeom prst="ellipse">
            <a:avLst/>
          </a:prstGeom>
          <a:noFill/>
          <a:extLst>
            <a:ext uri="{909E8E84-426E-40DD-AFC4-6F175D3DCCD1}">
              <a14:hiddenFill xmlns:a14="http://schemas.microsoft.com/office/drawing/2010/main">
                <a:solidFill>
                  <a:srgbClr val="FFFFFF"/>
                </a:solidFill>
              </a14:hiddenFill>
            </a:ext>
          </a:extLst>
        </p:spPr>
      </p:pic>
      <p:pic>
        <p:nvPicPr>
          <p:cNvPr id="9" name="Picture 4" descr="Resultado de imagen para platzi CURSO DE INTRODUCCION ALA SEGURIDAD INFORMÃTICA"/>
          <p:cNvPicPr>
            <a:picLocks noChangeAspect="1" noChangeArrowheads="1"/>
          </p:cNvPicPr>
          <p:nvPr/>
        </p:nvPicPr>
        <p:blipFill rotWithShape="1">
          <a:blip r:embed="rId5">
            <a:extLst>
              <a:ext uri="{28A0092B-C50C-407E-A947-70E740481C1C}">
                <a14:useLocalDpi xmlns:a14="http://schemas.microsoft.com/office/drawing/2010/main" val="0"/>
              </a:ext>
            </a:extLst>
          </a:blip>
          <a:srcRect l="81951" t="4496" r="2612" b="85427"/>
          <a:stretch/>
        </p:blipFill>
        <p:spPr bwMode="auto">
          <a:xfrm>
            <a:off x="0" y="4759863"/>
            <a:ext cx="1124607" cy="38358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49"/>
        <p:cNvGrpSpPr/>
        <p:nvPr/>
      </p:nvGrpSpPr>
      <p:grpSpPr>
        <a:xfrm>
          <a:off x="0" y="0"/>
          <a:ext cx="0" cy="0"/>
          <a:chOff x="0" y="0"/>
          <a:chExt cx="0" cy="0"/>
        </a:xfrm>
      </p:grpSpPr>
      <p:sp>
        <p:nvSpPr>
          <p:cNvPr id="150" name="Google Shape;150;p27"/>
          <p:cNvSpPr txBox="1">
            <a:spLocks noGrp="1"/>
          </p:cNvSpPr>
          <p:nvPr>
            <p:ph type="body" idx="1"/>
          </p:nvPr>
        </p:nvSpPr>
        <p:spPr>
          <a:xfrm>
            <a:off x="2374129" y="1811007"/>
            <a:ext cx="5215500" cy="1397876"/>
          </a:xfrm>
          <a:prstGeom prst="rect">
            <a:avLst/>
          </a:prstGeom>
        </p:spPr>
        <p:txBody>
          <a:bodyPr spcFirstLastPara="1" wrap="square" lIns="91425" tIns="91425" rIns="91425" bIns="91425" anchor="ctr" anchorCtr="0">
            <a:noAutofit/>
          </a:bodyPr>
          <a:lstStyle/>
          <a:p>
            <a:pPr marL="0" lvl="0" indent="0">
              <a:buNone/>
            </a:pPr>
            <a:endParaRPr lang="es-EC" dirty="0" smtClean="0">
              <a:solidFill>
                <a:schemeClr val="tx1"/>
              </a:solidFill>
            </a:endParaRPr>
          </a:p>
          <a:p>
            <a:pPr marL="0" lvl="0" indent="0">
              <a:buNone/>
            </a:pPr>
            <a:r>
              <a:rPr lang="es-MX" sz="2800" dirty="0"/>
              <a:t>“Todo lo que no está permitido, debe estar prohibido” </a:t>
            </a:r>
            <a:endParaRPr sz="2800" dirty="0"/>
          </a:p>
        </p:txBody>
      </p:sp>
      <p:sp>
        <p:nvSpPr>
          <p:cNvPr id="151" name="Google Shape;151;p27"/>
          <p:cNvSpPr txBox="1">
            <a:spLocks noGrp="1"/>
          </p:cNvSpPr>
          <p:nvPr>
            <p:ph type="sldNum" idx="12"/>
          </p:nvPr>
        </p:nvSpPr>
        <p:spPr>
          <a:xfrm>
            <a:off x="4297634" y="4749851"/>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44</a:t>
            </a:fld>
            <a:endParaRPr/>
          </a:p>
        </p:txBody>
      </p:sp>
      <p:pic>
        <p:nvPicPr>
          <p:cNvPr id="4" name="Imagen 3"/>
          <p:cNvPicPr/>
          <p:nvPr/>
        </p:nvPicPr>
        <p:blipFill>
          <a:blip r:embed="rId4">
            <a:extLst>
              <a:ext uri="{28A0092B-C50C-407E-A947-70E740481C1C}">
                <a14:useLocalDpi xmlns:a14="http://schemas.microsoft.com/office/drawing/2010/main" val="0"/>
              </a:ext>
            </a:extLst>
          </a:blip>
          <a:srcRect/>
          <a:stretch>
            <a:fillRect/>
          </a:stretch>
        </p:blipFill>
        <p:spPr bwMode="auto">
          <a:xfrm>
            <a:off x="8424989" y="0"/>
            <a:ext cx="758062" cy="693682"/>
          </a:xfrm>
          <a:prstGeom prst="rect">
            <a:avLst/>
          </a:prstGeom>
          <a:noFill/>
          <a:ln>
            <a:noFill/>
          </a:ln>
        </p:spPr>
      </p:pic>
      <p:pic>
        <p:nvPicPr>
          <p:cNvPr id="5" name="Picture 4" descr="Resultado de imagen para platzi CURSO DE INTRODUCCION ALA SEGURIDAD INFORMÃTICA"/>
          <p:cNvPicPr>
            <a:picLocks noChangeAspect="1" noChangeArrowheads="1"/>
          </p:cNvPicPr>
          <p:nvPr/>
        </p:nvPicPr>
        <p:blipFill rotWithShape="1">
          <a:blip r:embed="rId5">
            <a:extLst>
              <a:ext uri="{28A0092B-C50C-407E-A947-70E740481C1C}">
                <a14:useLocalDpi xmlns:a14="http://schemas.microsoft.com/office/drawing/2010/main" val="0"/>
              </a:ext>
            </a:extLst>
          </a:blip>
          <a:srcRect l="9672" t="30147" r="67830" b="26796"/>
          <a:stretch/>
        </p:blipFill>
        <p:spPr bwMode="auto">
          <a:xfrm>
            <a:off x="0" y="0"/>
            <a:ext cx="536029" cy="536029"/>
          </a:xfrm>
          <a:prstGeom prst="ellipse">
            <a:avLst/>
          </a:prstGeom>
          <a:noFill/>
          <a:extLst>
            <a:ext uri="{909E8E84-426E-40DD-AFC4-6F175D3DCCD1}">
              <a14:hiddenFill xmlns:a14="http://schemas.microsoft.com/office/drawing/2010/main">
                <a:solidFill>
                  <a:srgbClr val="FFFFFF"/>
                </a:solidFill>
              </a14:hiddenFill>
            </a:ext>
          </a:extLst>
        </p:spPr>
      </p:pic>
      <p:pic>
        <p:nvPicPr>
          <p:cNvPr id="6" name="Picture 4" descr="Resultado de imagen para platzi CURSO DE INTRODUCCION ALA SEGURIDAD INFORMÃTICA"/>
          <p:cNvPicPr>
            <a:picLocks noChangeAspect="1" noChangeArrowheads="1"/>
          </p:cNvPicPr>
          <p:nvPr/>
        </p:nvPicPr>
        <p:blipFill rotWithShape="1">
          <a:blip r:embed="rId5">
            <a:extLst>
              <a:ext uri="{28A0092B-C50C-407E-A947-70E740481C1C}">
                <a14:useLocalDpi xmlns:a14="http://schemas.microsoft.com/office/drawing/2010/main" val="0"/>
              </a:ext>
            </a:extLst>
          </a:blip>
          <a:srcRect l="81951" t="4496" r="2612" b="85427"/>
          <a:stretch/>
        </p:blipFill>
        <p:spPr bwMode="auto">
          <a:xfrm>
            <a:off x="0" y="4759863"/>
            <a:ext cx="1124607" cy="383587"/>
          </a:xfrm>
          <a:prstGeom prst="rect">
            <a:avLst/>
          </a:prstGeom>
          <a:noFill/>
          <a:extLst>
            <a:ext uri="{909E8E84-426E-40DD-AFC4-6F175D3DCCD1}">
              <a14:hiddenFill xmlns:a14="http://schemas.microsoft.com/office/drawing/2010/main">
                <a:solidFill>
                  <a:srgbClr val="FFFFFF"/>
                </a:solidFill>
              </a14:hiddenFill>
            </a:ext>
          </a:extLst>
        </p:spPr>
      </p:pic>
      <p:sp>
        <p:nvSpPr>
          <p:cNvPr id="7" name="Google Shape;942;p52"/>
          <p:cNvSpPr txBox="1"/>
          <p:nvPr/>
        </p:nvSpPr>
        <p:spPr>
          <a:xfrm>
            <a:off x="933529" y="1912883"/>
            <a:ext cx="1440600" cy="1296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9600" dirty="0">
                <a:solidFill>
                  <a:srgbClr val="FFFF00"/>
                </a:solidFill>
              </a:rPr>
              <a:t>😉</a:t>
            </a:r>
            <a:endParaRPr sz="9600" dirty="0">
              <a:solidFill>
                <a:srgbClr val="FFFF00"/>
              </a:solidFill>
            </a:endParaRPr>
          </a:p>
        </p:txBody>
      </p:sp>
    </p:spTree>
    <p:extLst>
      <p:ext uri="{BB962C8B-B14F-4D97-AF65-F5344CB8AC3E}">
        <p14:creationId xmlns:p14="http://schemas.microsoft.com/office/powerpoint/2010/main" val="164467517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62"/>
        <p:cNvGrpSpPr/>
        <p:nvPr/>
      </p:nvGrpSpPr>
      <p:grpSpPr>
        <a:xfrm>
          <a:off x="0" y="0"/>
          <a:ext cx="0" cy="0"/>
          <a:chOff x="0" y="0"/>
          <a:chExt cx="0" cy="0"/>
        </a:xfrm>
      </p:grpSpPr>
      <p:sp>
        <p:nvSpPr>
          <p:cNvPr id="363" name="Google Shape;363;p42"/>
          <p:cNvSpPr txBox="1">
            <a:spLocks noGrp="1"/>
          </p:cNvSpPr>
          <p:nvPr>
            <p:ph type="title"/>
          </p:nvPr>
        </p:nvSpPr>
        <p:spPr>
          <a:xfrm>
            <a:off x="2902775" y="302375"/>
            <a:ext cx="5718600" cy="503100"/>
          </a:xfrm>
          <a:prstGeom prst="rect">
            <a:avLst/>
          </a:prstGeom>
        </p:spPr>
        <p:txBody>
          <a:bodyPr spcFirstLastPara="1" wrap="square" lIns="91425" tIns="91425" rIns="91425" bIns="91425" anchor="t" anchorCtr="0">
            <a:noAutofit/>
          </a:bodyPr>
          <a:lstStyle/>
          <a:p>
            <a:pPr lvl="0"/>
            <a:r>
              <a:rPr lang="es-EC" sz="2800" dirty="0" smtClean="0"/>
              <a:t>Elementos Fundamentales</a:t>
            </a:r>
            <a:endParaRPr sz="2800" dirty="0"/>
          </a:p>
        </p:txBody>
      </p:sp>
      <p:sp>
        <p:nvSpPr>
          <p:cNvPr id="364" name="Google Shape;364;p42"/>
          <p:cNvSpPr txBox="1">
            <a:spLocks noGrp="1"/>
          </p:cNvSpPr>
          <p:nvPr>
            <p:ph type="body" idx="1"/>
          </p:nvPr>
        </p:nvSpPr>
        <p:spPr>
          <a:xfrm>
            <a:off x="2516113" y="1487057"/>
            <a:ext cx="1843200" cy="1857047"/>
          </a:xfrm>
          <a:prstGeom prst="rect">
            <a:avLst/>
          </a:prstGeom>
        </p:spPr>
        <p:txBody>
          <a:bodyPr spcFirstLastPara="1" wrap="square" lIns="91425" tIns="91425" rIns="91425" bIns="91425" anchor="t" anchorCtr="0">
            <a:noAutofit/>
          </a:bodyPr>
          <a:lstStyle/>
          <a:p>
            <a:pPr marL="139700" indent="0" algn="ctr">
              <a:buNone/>
            </a:pPr>
            <a:r>
              <a:rPr lang="es-MX" sz="1200" b="1" dirty="0" smtClean="0"/>
              <a:t>Usuarios</a:t>
            </a:r>
          </a:p>
          <a:p>
            <a:pPr marL="139700" indent="0" algn="just">
              <a:buNone/>
            </a:pPr>
            <a:r>
              <a:rPr lang="es-MX" sz="1200" dirty="0"/>
              <a:t>Q</a:t>
            </a:r>
            <a:r>
              <a:rPr lang="es-MX" sz="1200" dirty="0" smtClean="0"/>
              <a:t>uienes </a:t>
            </a:r>
            <a:r>
              <a:rPr lang="es-MX" sz="1200" dirty="0"/>
              <a:t>interactúan con la información dando tratamiento a los datos.</a:t>
            </a:r>
          </a:p>
        </p:txBody>
      </p:sp>
      <p:sp>
        <p:nvSpPr>
          <p:cNvPr id="365" name="Google Shape;365;p42"/>
          <p:cNvSpPr txBox="1">
            <a:spLocks noGrp="1"/>
          </p:cNvSpPr>
          <p:nvPr>
            <p:ph type="body" idx="2"/>
          </p:nvPr>
        </p:nvSpPr>
        <p:spPr>
          <a:xfrm>
            <a:off x="4653497" y="1468427"/>
            <a:ext cx="1843200" cy="1857046"/>
          </a:xfrm>
          <a:prstGeom prst="rect">
            <a:avLst/>
          </a:prstGeom>
        </p:spPr>
        <p:txBody>
          <a:bodyPr spcFirstLastPara="1" wrap="square" lIns="91425" tIns="91425" rIns="91425" bIns="91425" anchor="t" anchorCtr="0">
            <a:noAutofit/>
          </a:bodyPr>
          <a:lstStyle/>
          <a:p>
            <a:pPr marL="139700" indent="0" algn="just">
              <a:buNone/>
            </a:pPr>
            <a:r>
              <a:rPr lang="es-MX" sz="1200" b="1" dirty="0"/>
              <a:t>Tecnologías de Información: </a:t>
            </a:r>
            <a:r>
              <a:rPr lang="es-MX" sz="1200" dirty="0"/>
              <a:t>E</a:t>
            </a:r>
            <a:r>
              <a:rPr lang="es-MX" sz="1200" dirty="0" smtClean="0"/>
              <a:t>ntorno </a:t>
            </a:r>
            <a:r>
              <a:rPr lang="es-MX" sz="1200" dirty="0"/>
              <a:t>para el funcionamiento del sistema (Servidores, switch de </a:t>
            </a:r>
            <a:r>
              <a:rPr lang="es-MX" sz="1200" dirty="0" smtClean="0"/>
              <a:t>comunicaciones)</a:t>
            </a:r>
            <a:endParaRPr lang="es-MX" sz="1200" dirty="0"/>
          </a:p>
        </p:txBody>
      </p:sp>
      <p:sp>
        <p:nvSpPr>
          <p:cNvPr id="366" name="Google Shape;366;p42"/>
          <p:cNvSpPr txBox="1">
            <a:spLocks noGrp="1"/>
          </p:cNvSpPr>
          <p:nvPr>
            <p:ph type="body" idx="3"/>
          </p:nvPr>
        </p:nvSpPr>
        <p:spPr>
          <a:xfrm>
            <a:off x="6895024" y="1390650"/>
            <a:ext cx="1843200" cy="2330012"/>
          </a:xfrm>
          <a:prstGeom prst="rect">
            <a:avLst/>
          </a:prstGeom>
        </p:spPr>
        <p:txBody>
          <a:bodyPr spcFirstLastPara="1" wrap="square" lIns="91425" tIns="91425" rIns="91425" bIns="91425" anchor="t" anchorCtr="0">
            <a:noAutofit/>
          </a:bodyPr>
          <a:lstStyle/>
          <a:p>
            <a:pPr marL="139700" indent="0">
              <a:buNone/>
            </a:pPr>
            <a:r>
              <a:rPr lang="es-MX" sz="1200" b="1" dirty="0"/>
              <a:t>Infraestructura </a:t>
            </a:r>
            <a:r>
              <a:rPr lang="es-MX" sz="1200" b="1" dirty="0" smtClean="0"/>
              <a:t>Física</a:t>
            </a:r>
          </a:p>
          <a:p>
            <a:pPr marL="139700" indent="0">
              <a:buNone/>
            </a:pPr>
            <a:r>
              <a:rPr lang="es-MX" sz="1200" dirty="0"/>
              <a:t>I</a:t>
            </a:r>
            <a:r>
              <a:rPr lang="es-MX" sz="1200" dirty="0" smtClean="0"/>
              <a:t>nstalaciones </a:t>
            </a:r>
            <a:r>
              <a:rPr lang="es-MX" sz="1200" dirty="0"/>
              <a:t>físicas en donde se encuentran los servidores y se debe garantizar el acceso y condiciones climáticas.</a:t>
            </a:r>
          </a:p>
          <a:p>
            <a:pPr marL="0" lvl="0" indent="0" algn="l" rtl="0">
              <a:spcBef>
                <a:spcPts val="0"/>
              </a:spcBef>
              <a:spcAft>
                <a:spcPts val="0"/>
              </a:spcAft>
              <a:buNone/>
            </a:pPr>
            <a:endParaRPr sz="1200" dirty="0"/>
          </a:p>
        </p:txBody>
      </p:sp>
      <p:sp>
        <p:nvSpPr>
          <p:cNvPr id="367" name="Google Shape;367;p42"/>
          <p:cNvSpPr txBox="1">
            <a:spLocks noGrp="1"/>
          </p:cNvSpPr>
          <p:nvPr>
            <p:ph type="body" idx="1"/>
          </p:nvPr>
        </p:nvSpPr>
        <p:spPr>
          <a:xfrm>
            <a:off x="274586" y="1474622"/>
            <a:ext cx="1843200" cy="1499806"/>
          </a:xfrm>
          <a:prstGeom prst="rect">
            <a:avLst/>
          </a:prstGeom>
        </p:spPr>
        <p:txBody>
          <a:bodyPr spcFirstLastPara="1" wrap="square" lIns="91425" tIns="91425" rIns="91425" bIns="91425" anchor="t" anchorCtr="0">
            <a:noAutofit/>
          </a:bodyPr>
          <a:lstStyle/>
          <a:p>
            <a:pPr marL="139700" indent="0" algn="ctr">
              <a:buNone/>
            </a:pPr>
            <a:r>
              <a:rPr lang="es-MX" sz="1200" b="1" dirty="0" smtClean="0"/>
              <a:t>Información</a:t>
            </a:r>
          </a:p>
          <a:p>
            <a:pPr marL="139700" indent="0" algn="just">
              <a:buNone/>
            </a:pPr>
            <a:r>
              <a:rPr lang="es-MX" sz="1200" dirty="0"/>
              <a:t>A</a:t>
            </a:r>
            <a:r>
              <a:rPr lang="es-MX" sz="1200" dirty="0" smtClean="0"/>
              <a:t>ctivos </a:t>
            </a:r>
            <a:r>
              <a:rPr lang="es-MX" sz="1200" dirty="0"/>
              <a:t>sobre los que la compañía toma sus decisiones de negocio.</a:t>
            </a:r>
          </a:p>
        </p:txBody>
      </p:sp>
      <p:grpSp>
        <p:nvGrpSpPr>
          <p:cNvPr id="370" name="Google Shape;370;p42"/>
          <p:cNvGrpSpPr/>
          <p:nvPr/>
        </p:nvGrpSpPr>
        <p:grpSpPr>
          <a:xfrm>
            <a:off x="2726084" y="1089697"/>
            <a:ext cx="237709" cy="255306"/>
            <a:chOff x="616425" y="2329600"/>
            <a:chExt cx="361700" cy="388475"/>
          </a:xfrm>
        </p:grpSpPr>
        <p:sp>
          <p:nvSpPr>
            <p:cNvPr id="371" name="Google Shape;371;p42"/>
            <p:cNvSpPr/>
            <p:nvPr/>
          </p:nvSpPr>
          <p:spPr>
            <a:xfrm>
              <a:off x="616425" y="2329600"/>
              <a:ext cx="361700" cy="388475"/>
            </a:xfrm>
            <a:custGeom>
              <a:avLst/>
              <a:gdLst/>
              <a:ahLst/>
              <a:cxnLst/>
              <a:rect l="l" t="t" r="r" b="b"/>
              <a:pathLst>
                <a:path w="14468" h="15539" fill="none" extrusionOk="0">
                  <a:moveTo>
                    <a:pt x="14273" y="13030"/>
                  </a:moveTo>
                  <a:lnTo>
                    <a:pt x="9621" y="6479"/>
                  </a:lnTo>
                  <a:lnTo>
                    <a:pt x="9621" y="2338"/>
                  </a:lnTo>
                  <a:lnTo>
                    <a:pt x="10303" y="1656"/>
                  </a:lnTo>
                  <a:lnTo>
                    <a:pt x="10303" y="1656"/>
                  </a:lnTo>
                  <a:lnTo>
                    <a:pt x="10400" y="1559"/>
                  </a:lnTo>
                  <a:lnTo>
                    <a:pt x="10474" y="1437"/>
                  </a:lnTo>
                  <a:lnTo>
                    <a:pt x="10522" y="1291"/>
                  </a:lnTo>
                  <a:lnTo>
                    <a:pt x="10571" y="1169"/>
                  </a:lnTo>
                  <a:lnTo>
                    <a:pt x="10571" y="1023"/>
                  </a:lnTo>
                  <a:lnTo>
                    <a:pt x="10571" y="877"/>
                  </a:lnTo>
                  <a:lnTo>
                    <a:pt x="10547" y="731"/>
                  </a:lnTo>
                  <a:lnTo>
                    <a:pt x="10498" y="609"/>
                  </a:lnTo>
                  <a:lnTo>
                    <a:pt x="10498" y="609"/>
                  </a:lnTo>
                  <a:lnTo>
                    <a:pt x="10449" y="463"/>
                  </a:lnTo>
                  <a:lnTo>
                    <a:pt x="10352" y="366"/>
                  </a:lnTo>
                  <a:lnTo>
                    <a:pt x="10254" y="244"/>
                  </a:lnTo>
                  <a:lnTo>
                    <a:pt x="10157" y="171"/>
                  </a:lnTo>
                  <a:lnTo>
                    <a:pt x="10035" y="98"/>
                  </a:lnTo>
                  <a:lnTo>
                    <a:pt x="9889" y="49"/>
                  </a:lnTo>
                  <a:lnTo>
                    <a:pt x="9767" y="25"/>
                  </a:lnTo>
                  <a:lnTo>
                    <a:pt x="9621" y="0"/>
                  </a:lnTo>
                  <a:lnTo>
                    <a:pt x="4848" y="0"/>
                  </a:lnTo>
                  <a:lnTo>
                    <a:pt x="4848" y="0"/>
                  </a:lnTo>
                  <a:lnTo>
                    <a:pt x="4701" y="25"/>
                  </a:lnTo>
                  <a:lnTo>
                    <a:pt x="4580" y="49"/>
                  </a:lnTo>
                  <a:lnTo>
                    <a:pt x="4433" y="98"/>
                  </a:lnTo>
                  <a:lnTo>
                    <a:pt x="4312" y="171"/>
                  </a:lnTo>
                  <a:lnTo>
                    <a:pt x="4214" y="244"/>
                  </a:lnTo>
                  <a:lnTo>
                    <a:pt x="4117" y="366"/>
                  </a:lnTo>
                  <a:lnTo>
                    <a:pt x="4019" y="463"/>
                  </a:lnTo>
                  <a:lnTo>
                    <a:pt x="3971" y="609"/>
                  </a:lnTo>
                  <a:lnTo>
                    <a:pt x="3971" y="609"/>
                  </a:lnTo>
                  <a:lnTo>
                    <a:pt x="3922" y="731"/>
                  </a:lnTo>
                  <a:lnTo>
                    <a:pt x="3898" y="877"/>
                  </a:lnTo>
                  <a:lnTo>
                    <a:pt x="3898" y="1023"/>
                  </a:lnTo>
                  <a:lnTo>
                    <a:pt x="3898" y="1169"/>
                  </a:lnTo>
                  <a:lnTo>
                    <a:pt x="3946" y="1291"/>
                  </a:lnTo>
                  <a:lnTo>
                    <a:pt x="3995" y="1437"/>
                  </a:lnTo>
                  <a:lnTo>
                    <a:pt x="4068" y="1559"/>
                  </a:lnTo>
                  <a:lnTo>
                    <a:pt x="4166" y="1656"/>
                  </a:lnTo>
                  <a:lnTo>
                    <a:pt x="4848" y="2338"/>
                  </a:lnTo>
                  <a:lnTo>
                    <a:pt x="4848" y="6479"/>
                  </a:lnTo>
                  <a:lnTo>
                    <a:pt x="196" y="13030"/>
                  </a:lnTo>
                  <a:lnTo>
                    <a:pt x="196" y="13030"/>
                  </a:lnTo>
                  <a:lnTo>
                    <a:pt x="123" y="13152"/>
                  </a:lnTo>
                  <a:lnTo>
                    <a:pt x="50" y="13274"/>
                  </a:lnTo>
                  <a:lnTo>
                    <a:pt x="25" y="13395"/>
                  </a:lnTo>
                  <a:lnTo>
                    <a:pt x="1" y="13517"/>
                  </a:lnTo>
                  <a:lnTo>
                    <a:pt x="1" y="13639"/>
                  </a:lnTo>
                  <a:lnTo>
                    <a:pt x="25" y="13785"/>
                  </a:lnTo>
                  <a:lnTo>
                    <a:pt x="50" y="13907"/>
                  </a:lnTo>
                  <a:lnTo>
                    <a:pt x="98" y="14029"/>
                  </a:lnTo>
                  <a:lnTo>
                    <a:pt x="585" y="15003"/>
                  </a:lnTo>
                  <a:lnTo>
                    <a:pt x="585" y="15003"/>
                  </a:lnTo>
                  <a:lnTo>
                    <a:pt x="658" y="15125"/>
                  </a:lnTo>
                  <a:lnTo>
                    <a:pt x="756" y="15222"/>
                  </a:lnTo>
                  <a:lnTo>
                    <a:pt x="829" y="15320"/>
                  </a:lnTo>
                  <a:lnTo>
                    <a:pt x="951" y="15393"/>
                  </a:lnTo>
                  <a:lnTo>
                    <a:pt x="1073" y="15441"/>
                  </a:lnTo>
                  <a:lnTo>
                    <a:pt x="1194" y="15490"/>
                  </a:lnTo>
                  <a:lnTo>
                    <a:pt x="1316" y="15539"/>
                  </a:lnTo>
                  <a:lnTo>
                    <a:pt x="1462" y="15539"/>
                  </a:lnTo>
                  <a:lnTo>
                    <a:pt x="13006" y="15539"/>
                  </a:lnTo>
                  <a:lnTo>
                    <a:pt x="13006" y="15539"/>
                  </a:lnTo>
                  <a:lnTo>
                    <a:pt x="13153" y="15539"/>
                  </a:lnTo>
                  <a:lnTo>
                    <a:pt x="13274" y="15490"/>
                  </a:lnTo>
                  <a:lnTo>
                    <a:pt x="13396" y="15441"/>
                  </a:lnTo>
                  <a:lnTo>
                    <a:pt x="13518" y="15393"/>
                  </a:lnTo>
                  <a:lnTo>
                    <a:pt x="13640" y="15320"/>
                  </a:lnTo>
                  <a:lnTo>
                    <a:pt x="13713" y="15222"/>
                  </a:lnTo>
                  <a:lnTo>
                    <a:pt x="13810" y="15125"/>
                  </a:lnTo>
                  <a:lnTo>
                    <a:pt x="13883" y="15003"/>
                  </a:lnTo>
                  <a:lnTo>
                    <a:pt x="14370" y="14029"/>
                  </a:lnTo>
                  <a:lnTo>
                    <a:pt x="14370" y="14029"/>
                  </a:lnTo>
                  <a:lnTo>
                    <a:pt x="14419" y="13907"/>
                  </a:lnTo>
                  <a:lnTo>
                    <a:pt x="14443" y="13785"/>
                  </a:lnTo>
                  <a:lnTo>
                    <a:pt x="14468" y="13639"/>
                  </a:lnTo>
                  <a:lnTo>
                    <a:pt x="14468" y="13517"/>
                  </a:lnTo>
                  <a:lnTo>
                    <a:pt x="14443" y="13395"/>
                  </a:lnTo>
                  <a:lnTo>
                    <a:pt x="14419" y="13274"/>
                  </a:lnTo>
                  <a:lnTo>
                    <a:pt x="14346" y="13152"/>
                  </a:lnTo>
                  <a:lnTo>
                    <a:pt x="14273" y="13030"/>
                  </a:lnTo>
                  <a:lnTo>
                    <a:pt x="14273" y="1303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372" name="Google Shape;372;p42"/>
            <p:cNvSpPr/>
            <p:nvPr/>
          </p:nvSpPr>
          <p:spPr>
            <a:xfrm>
              <a:off x="704725" y="2545750"/>
              <a:ext cx="185125" cy="25"/>
            </a:xfrm>
            <a:custGeom>
              <a:avLst/>
              <a:gdLst/>
              <a:ahLst/>
              <a:cxnLst/>
              <a:rect l="l" t="t" r="r" b="b"/>
              <a:pathLst>
                <a:path w="7405" h="1" fill="none" extrusionOk="0">
                  <a:moveTo>
                    <a:pt x="7404" y="0"/>
                  </a:moveTo>
                  <a:lnTo>
                    <a:pt x="0"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373" name="Google Shape;373;p42"/>
            <p:cNvSpPr/>
            <p:nvPr/>
          </p:nvSpPr>
          <p:spPr>
            <a:xfrm>
              <a:off x="811875" y="2626125"/>
              <a:ext cx="31075" cy="31075"/>
            </a:xfrm>
            <a:custGeom>
              <a:avLst/>
              <a:gdLst/>
              <a:ahLst/>
              <a:cxnLst/>
              <a:rect l="l" t="t" r="r" b="b"/>
              <a:pathLst>
                <a:path w="1243" h="1243" fill="none" extrusionOk="0">
                  <a:moveTo>
                    <a:pt x="1" y="633"/>
                  </a:moveTo>
                  <a:lnTo>
                    <a:pt x="1" y="633"/>
                  </a:lnTo>
                  <a:lnTo>
                    <a:pt x="25" y="487"/>
                  </a:lnTo>
                  <a:lnTo>
                    <a:pt x="50" y="390"/>
                  </a:lnTo>
                  <a:lnTo>
                    <a:pt x="98" y="268"/>
                  </a:lnTo>
                  <a:lnTo>
                    <a:pt x="171" y="171"/>
                  </a:lnTo>
                  <a:lnTo>
                    <a:pt x="269" y="98"/>
                  </a:lnTo>
                  <a:lnTo>
                    <a:pt x="390" y="49"/>
                  </a:lnTo>
                  <a:lnTo>
                    <a:pt x="488" y="24"/>
                  </a:lnTo>
                  <a:lnTo>
                    <a:pt x="634" y="0"/>
                  </a:lnTo>
                  <a:lnTo>
                    <a:pt x="634" y="0"/>
                  </a:lnTo>
                  <a:lnTo>
                    <a:pt x="756" y="24"/>
                  </a:lnTo>
                  <a:lnTo>
                    <a:pt x="853" y="49"/>
                  </a:lnTo>
                  <a:lnTo>
                    <a:pt x="975" y="98"/>
                  </a:lnTo>
                  <a:lnTo>
                    <a:pt x="1072" y="171"/>
                  </a:lnTo>
                  <a:lnTo>
                    <a:pt x="1146" y="268"/>
                  </a:lnTo>
                  <a:lnTo>
                    <a:pt x="1194" y="390"/>
                  </a:lnTo>
                  <a:lnTo>
                    <a:pt x="1243" y="487"/>
                  </a:lnTo>
                  <a:lnTo>
                    <a:pt x="1243" y="633"/>
                  </a:lnTo>
                  <a:lnTo>
                    <a:pt x="1243" y="633"/>
                  </a:lnTo>
                  <a:lnTo>
                    <a:pt x="1243" y="755"/>
                  </a:lnTo>
                  <a:lnTo>
                    <a:pt x="1194" y="853"/>
                  </a:lnTo>
                  <a:lnTo>
                    <a:pt x="1146" y="974"/>
                  </a:lnTo>
                  <a:lnTo>
                    <a:pt x="1072" y="1072"/>
                  </a:lnTo>
                  <a:lnTo>
                    <a:pt x="975" y="1145"/>
                  </a:lnTo>
                  <a:lnTo>
                    <a:pt x="853" y="1194"/>
                  </a:lnTo>
                  <a:lnTo>
                    <a:pt x="756" y="1242"/>
                  </a:lnTo>
                  <a:lnTo>
                    <a:pt x="634" y="1242"/>
                  </a:lnTo>
                  <a:lnTo>
                    <a:pt x="634" y="1242"/>
                  </a:lnTo>
                  <a:lnTo>
                    <a:pt x="488" y="1242"/>
                  </a:lnTo>
                  <a:lnTo>
                    <a:pt x="390" y="1194"/>
                  </a:lnTo>
                  <a:lnTo>
                    <a:pt x="269" y="1145"/>
                  </a:lnTo>
                  <a:lnTo>
                    <a:pt x="171" y="1072"/>
                  </a:lnTo>
                  <a:lnTo>
                    <a:pt x="98" y="974"/>
                  </a:lnTo>
                  <a:lnTo>
                    <a:pt x="50" y="853"/>
                  </a:lnTo>
                  <a:lnTo>
                    <a:pt x="25" y="755"/>
                  </a:lnTo>
                  <a:lnTo>
                    <a:pt x="1" y="633"/>
                  </a:lnTo>
                  <a:lnTo>
                    <a:pt x="1" y="63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374" name="Google Shape;374;p42"/>
            <p:cNvSpPr/>
            <p:nvPr/>
          </p:nvSpPr>
          <p:spPr>
            <a:xfrm>
              <a:off x="751000" y="2568275"/>
              <a:ext cx="54200" cy="53600"/>
            </a:xfrm>
            <a:custGeom>
              <a:avLst/>
              <a:gdLst/>
              <a:ahLst/>
              <a:cxnLst/>
              <a:rect l="l" t="t" r="r" b="b"/>
              <a:pathLst>
                <a:path w="2168" h="2144" fill="none" extrusionOk="0">
                  <a:moveTo>
                    <a:pt x="1096" y="2144"/>
                  </a:moveTo>
                  <a:lnTo>
                    <a:pt x="1096" y="2144"/>
                  </a:lnTo>
                  <a:lnTo>
                    <a:pt x="877" y="2119"/>
                  </a:lnTo>
                  <a:lnTo>
                    <a:pt x="658" y="2071"/>
                  </a:lnTo>
                  <a:lnTo>
                    <a:pt x="487" y="1973"/>
                  </a:lnTo>
                  <a:lnTo>
                    <a:pt x="317" y="1827"/>
                  </a:lnTo>
                  <a:lnTo>
                    <a:pt x="195" y="1681"/>
                  </a:lnTo>
                  <a:lnTo>
                    <a:pt x="98" y="1486"/>
                  </a:lnTo>
                  <a:lnTo>
                    <a:pt x="25" y="1291"/>
                  </a:lnTo>
                  <a:lnTo>
                    <a:pt x="0" y="1072"/>
                  </a:lnTo>
                  <a:lnTo>
                    <a:pt x="0" y="1072"/>
                  </a:lnTo>
                  <a:lnTo>
                    <a:pt x="25" y="853"/>
                  </a:lnTo>
                  <a:lnTo>
                    <a:pt x="98" y="658"/>
                  </a:lnTo>
                  <a:lnTo>
                    <a:pt x="195" y="463"/>
                  </a:lnTo>
                  <a:lnTo>
                    <a:pt x="317" y="317"/>
                  </a:lnTo>
                  <a:lnTo>
                    <a:pt x="487" y="171"/>
                  </a:lnTo>
                  <a:lnTo>
                    <a:pt x="658" y="73"/>
                  </a:lnTo>
                  <a:lnTo>
                    <a:pt x="877" y="0"/>
                  </a:lnTo>
                  <a:lnTo>
                    <a:pt x="1096" y="0"/>
                  </a:lnTo>
                  <a:lnTo>
                    <a:pt x="1096" y="0"/>
                  </a:lnTo>
                  <a:lnTo>
                    <a:pt x="1315" y="0"/>
                  </a:lnTo>
                  <a:lnTo>
                    <a:pt x="1510" y="73"/>
                  </a:lnTo>
                  <a:lnTo>
                    <a:pt x="1681" y="171"/>
                  </a:lnTo>
                  <a:lnTo>
                    <a:pt x="1851" y="317"/>
                  </a:lnTo>
                  <a:lnTo>
                    <a:pt x="1973" y="463"/>
                  </a:lnTo>
                  <a:lnTo>
                    <a:pt x="2070" y="658"/>
                  </a:lnTo>
                  <a:lnTo>
                    <a:pt x="2144" y="853"/>
                  </a:lnTo>
                  <a:lnTo>
                    <a:pt x="2168" y="1072"/>
                  </a:lnTo>
                  <a:lnTo>
                    <a:pt x="2168" y="1072"/>
                  </a:lnTo>
                  <a:lnTo>
                    <a:pt x="2144" y="1291"/>
                  </a:lnTo>
                  <a:lnTo>
                    <a:pt x="2070" y="1486"/>
                  </a:lnTo>
                  <a:lnTo>
                    <a:pt x="1973" y="1681"/>
                  </a:lnTo>
                  <a:lnTo>
                    <a:pt x="1851" y="1827"/>
                  </a:lnTo>
                  <a:lnTo>
                    <a:pt x="1681" y="1973"/>
                  </a:lnTo>
                  <a:lnTo>
                    <a:pt x="1510" y="2071"/>
                  </a:lnTo>
                  <a:lnTo>
                    <a:pt x="1315" y="2119"/>
                  </a:lnTo>
                  <a:lnTo>
                    <a:pt x="1096" y="2144"/>
                  </a:lnTo>
                  <a:lnTo>
                    <a:pt x="1096" y="214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375" name="Google Shape;375;p42"/>
            <p:cNvSpPr/>
            <p:nvPr/>
          </p:nvSpPr>
          <p:spPr>
            <a:xfrm>
              <a:off x="769875" y="2662650"/>
              <a:ext cx="23775" cy="23775"/>
            </a:xfrm>
            <a:custGeom>
              <a:avLst/>
              <a:gdLst/>
              <a:ahLst/>
              <a:cxnLst/>
              <a:rect l="l" t="t" r="r" b="b"/>
              <a:pathLst>
                <a:path w="951" h="951" fill="none" extrusionOk="0">
                  <a:moveTo>
                    <a:pt x="0" y="463"/>
                  </a:moveTo>
                  <a:lnTo>
                    <a:pt x="0" y="463"/>
                  </a:lnTo>
                  <a:lnTo>
                    <a:pt x="0" y="366"/>
                  </a:lnTo>
                  <a:lnTo>
                    <a:pt x="25" y="293"/>
                  </a:lnTo>
                  <a:lnTo>
                    <a:pt x="73" y="195"/>
                  </a:lnTo>
                  <a:lnTo>
                    <a:pt x="146" y="122"/>
                  </a:lnTo>
                  <a:lnTo>
                    <a:pt x="220" y="73"/>
                  </a:lnTo>
                  <a:lnTo>
                    <a:pt x="293" y="25"/>
                  </a:lnTo>
                  <a:lnTo>
                    <a:pt x="390" y="0"/>
                  </a:lnTo>
                  <a:lnTo>
                    <a:pt x="487" y="0"/>
                  </a:lnTo>
                  <a:lnTo>
                    <a:pt x="487" y="0"/>
                  </a:lnTo>
                  <a:lnTo>
                    <a:pt x="585" y="0"/>
                  </a:lnTo>
                  <a:lnTo>
                    <a:pt x="658" y="25"/>
                  </a:lnTo>
                  <a:lnTo>
                    <a:pt x="755" y="73"/>
                  </a:lnTo>
                  <a:lnTo>
                    <a:pt x="828" y="122"/>
                  </a:lnTo>
                  <a:lnTo>
                    <a:pt x="877" y="195"/>
                  </a:lnTo>
                  <a:lnTo>
                    <a:pt x="926" y="293"/>
                  </a:lnTo>
                  <a:lnTo>
                    <a:pt x="950" y="366"/>
                  </a:lnTo>
                  <a:lnTo>
                    <a:pt x="950" y="463"/>
                  </a:lnTo>
                  <a:lnTo>
                    <a:pt x="950" y="463"/>
                  </a:lnTo>
                  <a:lnTo>
                    <a:pt x="950" y="561"/>
                  </a:lnTo>
                  <a:lnTo>
                    <a:pt x="926" y="658"/>
                  </a:lnTo>
                  <a:lnTo>
                    <a:pt x="877" y="755"/>
                  </a:lnTo>
                  <a:lnTo>
                    <a:pt x="828" y="804"/>
                  </a:lnTo>
                  <a:lnTo>
                    <a:pt x="755" y="877"/>
                  </a:lnTo>
                  <a:lnTo>
                    <a:pt x="658" y="926"/>
                  </a:lnTo>
                  <a:lnTo>
                    <a:pt x="585" y="950"/>
                  </a:lnTo>
                  <a:lnTo>
                    <a:pt x="487" y="950"/>
                  </a:lnTo>
                  <a:lnTo>
                    <a:pt x="487" y="950"/>
                  </a:lnTo>
                  <a:lnTo>
                    <a:pt x="390" y="950"/>
                  </a:lnTo>
                  <a:lnTo>
                    <a:pt x="293" y="926"/>
                  </a:lnTo>
                  <a:lnTo>
                    <a:pt x="220" y="877"/>
                  </a:lnTo>
                  <a:lnTo>
                    <a:pt x="146" y="804"/>
                  </a:lnTo>
                  <a:lnTo>
                    <a:pt x="73" y="755"/>
                  </a:lnTo>
                  <a:lnTo>
                    <a:pt x="25" y="658"/>
                  </a:lnTo>
                  <a:lnTo>
                    <a:pt x="0" y="561"/>
                  </a:lnTo>
                  <a:lnTo>
                    <a:pt x="0" y="463"/>
                  </a:lnTo>
                  <a:lnTo>
                    <a:pt x="0" y="46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376" name="Google Shape;376;p42"/>
            <p:cNvSpPr/>
            <p:nvPr/>
          </p:nvSpPr>
          <p:spPr>
            <a:xfrm>
              <a:off x="799700" y="2503125"/>
              <a:ext cx="24375" cy="23775"/>
            </a:xfrm>
            <a:custGeom>
              <a:avLst/>
              <a:gdLst/>
              <a:ahLst/>
              <a:cxnLst/>
              <a:rect l="l" t="t" r="r" b="b"/>
              <a:pathLst>
                <a:path w="975" h="951" fill="none" extrusionOk="0">
                  <a:moveTo>
                    <a:pt x="1" y="463"/>
                  </a:moveTo>
                  <a:lnTo>
                    <a:pt x="1" y="463"/>
                  </a:lnTo>
                  <a:lnTo>
                    <a:pt x="25" y="366"/>
                  </a:lnTo>
                  <a:lnTo>
                    <a:pt x="49" y="293"/>
                  </a:lnTo>
                  <a:lnTo>
                    <a:pt x="98" y="195"/>
                  </a:lnTo>
                  <a:lnTo>
                    <a:pt x="147" y="122"/>
                  </a:lnTo>
                  <a:lnTo>
                    <a:pt x="220" y="73"/>
                  </a:lnTo>
                  <a:lnTo>
                    <a:pt x="293" y="25"/>
                  </a:lnTo>
                  <a:lnTo>
                    <a:pt x="390" y="0"/>
                  </a:lnTo>
                  <a:lnTo>
                    <a:pt x="488" y="0"/>
                  </a:lnTo>
                  <a:lnTo>
                    <a:pt x="488" y="0"/>
                  </a:lnTo>
                  <a:lnTo>
                    <a:pt x="585" y="0"/>
                  </a:lnTo>
                  <a:lnTo>
                    <a:pt x="683" y="25"/>
                  </a:lnTo>
                  <a:lnTo>
                    <a:pt x="756" y="73"/>
                  </a:lnTo>
                  <a:lnTo>
                    <a:pt x="829" y="122"/>
                  </a:lnTo>
                  <a:lnTo>
                    <a:pt x="877" y="195"/>
                  </a:lnTo>
                  <a:lnTo>
                    <a:pt x="926" y="293"/>
                  </a:lnTo>
                  <a:lnTo>
                    <a:pt x="951" y="366"/>
                  </a:lnTo>
                  <a:lnTo>
                    <a:pt x="975" y="463"/>
                  </a:lnTo>
                  <a:lnTo>
                    <a:pt x="975" y="463"/>
                  </a:lnTo>
                  <a:lnTo>
                    <a:pt x="951" y="561"/>
                  </a:lnTo>
                  <a:lnTo>
                    <a:pt x="926" y="658"/>
                  </a:lnTo>
                  <a:lnTo>
                    <a:pt x="877" y="731"/>
                  </a:lnTo>
                  <a:lnTo>
                    <a:pt x="829" y="804"/>
                  </a:lnTo>
                  <a:lnTo>
                    <a:pt x="756" y="877"/>
                  </a:lnTo>
                  <a:lnTo>
                    <a:pt x="683" y="902"/>
                  </a:lnTo>
                  <a:lnTo>
                    <a:pt x="585" y="950"/>
                  </a:lnTo>
                  <a:lnTo>
                    <a:pt x="488" y="950"/>
                  </a:lnTo>
                  <a:lnTo>
                    <a:pt x="488" y="950"/>
                  </a:lnTo>
                  <a:lnTo>
                    <a:pt x="390" y="950"/>
                  </a:lnTo>
                  <a:lnTo>
                    <a:pt x="293" y="902"/>
                  </a:lnTo>
                  <a:lnTo>
                    <a:pt x="220" y="877"/>
                  </a:lnTo>
                  <a:lnTo>
                    <a:pt x="147" y="804"/>
                  </a:lnTo>
                  <a:lnTo>
                    <a:pt x="98" y="731"/>
                  </a:lnTo>
                  <a:lnTo>
                    <a:pt x="49" y="658"/>
                  </a:lnTo>
                  <a:lnTo>
                    <a:pt x="25" y="561"/>
                  </a:lnTo>
                  <a:lnTo>
                    <a:pt x="1" y="463"/>
                  </a:lnTo>
                  <a:lnTo>
                    <a:pt x="1" y="463"/>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377" name="Google Shape;377;p42"/>
            <p:cNvSpPr/>
            <p:nvPr/>
          </p:nvSpPr>
          <p:spPr>
            <a:xfrm>
              <a:off x="766825" y="2388050"/>
              <a:ext cx="60925" cy="25"/>
            </a:xfrm>
            <a:custGeom>
              <a:avLst/>
              <a:gdLst/>
              <a:ahLst/>
              <a:cxnLst/>
              <a:rect l="l" t="t" r="r" b="b"/>
              <a:pathLst>
                <a:path w="2437" h="1" fill="none" extrusionOk="0">
                  <a:moveTo>
                    <a:pt x="2436" y="0"/>
                  </a:moveTo>
                  <a:lnTo>
                    <a:pt x="1"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378" name="Google Shape;378;p42"/>
            <p:cNvSpPr/>
            <p:nvPr/>
          </p:nvSpPr>
          <p:spPr>
            <a:xfrm>
              <a:off x="769875" y="2456250"/>
              <a:ext cx="31075" cy="31075"/>
            </a:xfrm>
            <a:custGeom>
              <a:avLst/>
              <a:gdLst/>
              <a:ahLst/>
              <a:cxnLst/>
              <a:rect l="l" t="t" r="r" b="b"/>
              <a:pathLst>
                <a:path w="1243" h="1243" fill="none" extrusionOk="0">
                  <a:moveTo>
                    <a:pt x="0" y="633"/>
                  </a:moveTo>
                  <a:lnTo>
                    <a:pt x="0" y="633"/>
                  </a:lnTo>
                  <a:lnTo>
                    <a:pt x="0" y="512"/>
                  </a:lnTo>
                  <a:lnTo>
                    <a:pt x="49" y="390"/>
                  </a:lnTo>
                  <a:lnTo>
                    <a:pt x="98" y="268"/>
                  </a:lnTo>
                  <a:lnTo>
                    <a:pt x="171" y="195"/>
                  </a:lnTo>
                  <a:lnTo>
                    <a:pt x="268" y="122"/>
                  </a:lnTo>
                  <a:lnTo>
                    <a:pt x="366" y="49"/>
                  </a:lnTo>
                  <a:lnTo>
                    <a:pt x="487" y="24"/>
                  </a:lnTo>
                  <a:lnTo>
                    <a:pt x="609" y="0"/>
                  </a:lnTo>
                  <a:lnTo>
                    <a:pt x="609" y="0"/>
                  </a:lnTo>
                  <a:lnTo>
                    <a:pt x="731" y="24"/>
                  </a:lnTo>
                  <a:lnTo>
                    <a:pt x="853" y="49"/>
                  </a:lnTo>
                  <a:lnTo>
                    <a:pt x="975" y="122"/>
                  </a:lnTo>
                  <a:lnTo>
                    <a:pt x="1048" y="195"/>
                  </a:lnTo>
                  <a:lnTo>
                    <a:pt x="1145" y="268"/>
                  </a:lnTo>
                  <a:lnTo>
                    <a:pt x="1194" y="390"/>
                  </a:lnTo>
                  <a:lnTo>
                    <a:pt x="1218" y="512"/>
                  </a:lnTo>
                  <a:lnTo>
                    <a:pt x="1242" y="633"/>
                  </a:lnTo>
                  <a:lnTo>
                    <a:pt x="1242" y="633"/>
                  </a:lnTo>
                  <a:lnTo>
                    <a:pt x="1218" y="755"/>
                  </a:lnTo>
                  <a:lnTo>
                    <a:pt x="1194" y="877"/>
                  </a:lnTo>
                  <a:lnTo>
                    <a:pt x="1145" y="974"/>
                  </a:lnTo>
                  <a:lnTo>
                    <a:pt x="1048" y="1072"/>
                  </a:lnTo>
                  <a:lnTo>
                    <a:pt x="975" y="1145"/>
                  </a:lnTo>
                  <a:lnTo>
                    <a:pt x="853" y="1193"/>
                  </a:lnTo>
                  <a:lnTo>
                    <a:pt x="731" y="1242"/>
                  </a:lnTo>
                  <a:lnTo>
                    <a:pt x="609" y="1242"/>
                  </a:lnTo>
                  <a:lnTo>
                    <a:pt x="609" y="1242"/>
                  </a:lnTo>
                  <a:lnTo>
                    <a:pt x="487" y="1242"/>
                  </a:lnTo>
                  <a:lnTo>
                    <a:pt x="366" y="1193"/>
                  </a:lnTo>
                  <a:lnTo>
                    <a:pt x="268" y="1145"/>
                  </a:lnTo>
                  <a:lnTo>
                    <a:pt x="171" y="1072"/>
                  </a:lnTo>
                  <a:lnTo>
                    <a:pt x="98" y="974"/>
                  </a:lnTo>
                  <a:lnTo>
                    <a:pt x="49" y="877"/>
                  </a:lnTo>
                  <a:lnTo>
                    <a:pt x="0" y="755"/>
                  </a:lnTo>
                  <a:lnTo>
                    <a:pt x="0" y="633"/>
                  </a:lnTo>
                  <a:lnTo>
                    <a:pt x="0" y="633"/>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grpSp>
      <p:grpSp>
        <p:nvGrpSpPr>
          <p:cNvPr id="379" name="Google Shape;379;p42"/>
          <p:cNvGrpSpPr/>
          <p:nvPr/>
        </p:nvGrpSpPr>
        <p:grpSpPr>
          <a:xfrm>
            <a:off x="4968093" y="1106277"/>
            <a:ext cx="250508" cy="250508"/>
            <a:chOff x="1278900" y="2333250"/>
            <a:chExt cx="381175" cy="381175"/>
          </a:xfrm>
        </p:grpSpPr>
        <p:sp>
          <p:nvSpPr>
            <p:cNvPr id="380" name="Google Shape;380;p42"/>
            <p:cNvSpPr/>
            <p:nvPr/>
          </p:nvSpPr>
          <p:spPr>
            <a:xfrm>
              <a:off x="1278900" y="2333250"/>
              <a:ext cx="381175" cy="381175"/>
            </a:xfrm>
            <a:custGeom>
              <a:avLst/>
              <a:gdLst/>
              <a:ahLst/>
              <a:cxnLst/>
              <a:rect l="l" t="t" r="r" b="b"/>
              <a:pathLst>
                <a:path w="15247" h="15247" fill="none" extrusionOk="0">
                  <a:moveTo>
                    <a:pt x="7623" y="0"/>
                  </a:moveTo>
                  <a:lnTo>
                    <a:pt x="7623" y="0"/>
                  </a:lnTo>
                  <a:lnTo>
                    <a:pt x="7233" y="0"/>
                  </a:lnTo>
                  <a:lnTo>
                    <a:pt x="6844" y="49"/>
                  </a:lnTo>
                  <a:lnTo>
                    <a:pt x="6454" y="98"/>
                  </a:lnTo>
                  <a:lnTo>
                    <a:pt x="6089" y="147"/>
                  </a:lnTo>
                  <a:lnTo>
                    <a:pt x="5723" y="244"/>
                  </a:lnTo>
                  <a:lnTo>
                    <a:pt x="5358" y="341"/>
                  </a:lnTo>
                  <a:lnTo>
                    <a:pt x="4993" y="463"/>
                  </a:lnTo>
                  <a:lnTo>
                    <a:pt x="4652" y="609"/>
                  </a:lnTo>
                  <a:lnTo>
                    <a:pt x="4311" y="755"/>
                  </a:lnTo>
                  <a:lnTo>
                    <a:pt x="3994" y="926"/>
                  </a:lnTo>
                  <a:lnTo>
                    <a:pt x="3678" y="1096"/>
                  </a:lnTo>
                  <a:lnTo>
                    <a:pt x="3361" y="1291"/>
                  </a:lnTo>
                  <a:lnTo>
                    <a:pt x="3069" y="1510"/>
                  </a:lnTo>
                  <a:lnTo>
                    <a:pt x="2777" y="1730"/>
                  </a:lnTo>
                  <a:lnTo>
                    <a:pt x="2509" y="1973"/>
                  </a:lnTo>
                  <a:lnTo>
                    <a:pt x="2241" y="2241"/>
                  </a:lnTo>
                  <a:lnTo>
                    <a:pt x="1973" y="2509"/>
                  </a:lnTo>
                  <a:lnTo>
                    <a:pt x="1729" y="2777"/>
                  </a:lnTo>
                  <a:lnTo>
                    <a:pt x="1510" y="3069"/>
                  </a:lnTo>
                  <a:lnTo>
                    <a:pt x="1291" y="3361"/>
                  </a:lnTo>
                  <a:lnTo>
                    <a:pt x="1096" y="3678"/>
                  </a:lnTo>
                  <a:lnTo>
                    <a:pt x="926" y="3995"/>
                  </a:lnTo>
                  <a:lnTo>
                    <a:pt x="755" y="4311"/>
                  </a:lnTo>
                  <a:lnTo>
                    <a:pt x="609" y="4652"/>
                  </a:lnTo>
                  <a:lnTo>
                    <a:pt x="463" y="4993"/>
                  </a:lnTo>
                  <a:lnTo>
                    <a:pt x="341" y="5358"/>
                  </a:lnTo>
                  <a:lnTo>
                    <a:pt x="244" y="5724"/>
                  </a:lnTo>
                  <a:lnTo>
                    <a:pt x="146" y="6089"/>
                  </a:lnTo>
                  <a:lnTo>
                    <a:pt x="97" y="6454"/>
                  </a:lnTo>
                  <a:lnTo>
                    <a:pt x="49" y="6844"/>
                  </a:lnTo>
                  <a:lnTo>
                    <a:pt x="0" y="7234"/>
                  </a:lnTo>
                  <a:lnTo>
                    <a:pt x="0" y="7623"/>
                  </a:lnTo>
                  <a:lnTo>
                    <a:pt x="0" y="7623"/>
                  </a:lnTo>
                  <a:lnTo>
                    <a:pt x="0" y="8013"/>
                  </a:lnTo>
                  <a:lnTo>
                    <a:pt x="49" y="8403"/>
                  </a:lnTo>
                  <a:lnTo>
                    <a:pt x="97" y="8793"/>
                  </a:lnTo>
                  <a:lnTo>
                    <a:pt x="146" y="9158"/>
                  </a:lnTo>
                  <a:lnTo>
                    <a:pt x="244" y="9523"/>
                  </a:lnTo>
                  <a:lnTo>
                    <a:pt x="341" y="9889"/>
                  </a:lnTo>
                  <a:lnTo>
                    <a:pt x="463" y="10254"/>
                  </a:lnTo>
                  <a:lnTo>
                    <a:pt x="609" y="10595"/>
                  </a:lnTo>
                  <a:lnTo>
                    <a:pt x="755" y="10936"/>
                  </a:lnTo>
                  <a:lnTo>
                    <a:pt x="926" y="11252"/>
                  </a:lnTo>
                  <a:lnTo>
                    <a:pt x="1096" y="11569"/>
                  </a:lnTo>
                  <a:lnTo>
                    <a:pt x="1291" y="11886"/>
                  </a:lnTo>
                  <a:lnTo>
                    <a:pt x="1510" y="12178"/>
                  </a:lnTo>
                  <a:lnTo>
                    <a:pt x="1729" y="12470"/>
                  </a:lnTo>
                  <a:lnTo>
                    <a:pt x="1973" y="12738"/>
                  </a:lnTo>
                  <a:lnTo>
                    <a:pt x="2241" y="13006"/>
                  </a:lnTo>
                  <a:lnTo>
                    <a:pt x="2509" y="13274"/>
                  </a:lnTo>
                  <a:lnTo>
                    <a:pt x="2777" y="13517"/>
                  </a:lnTo>
                  <a:lnTo>
                    <a:pt x="3069" y="13737"/>
                  </a:lnTo>
                  <a:lnTo>
                    <a:pt x="3361" y="13956"/>
                  </a:lnTo>
                  <a:lnTo>
                    <a:pt x="3678" y="14151"/>
                  </a:lnTo>
                  <a:lnTo>
                    <a:pt x="3994" y="14321"/>
                  </a:lnTo>
                  <a:lnTo>
                    <a:pt x="4311" y="14492"/>
                  </a:lnTo>
                  <a:lnTo>
                    <a:pt x="4652" y="14638"/>
                  </a:lnTo>
                  <a:lnTo>
                    <a:pt x="4993" y="14784"/>
                  </a:lnTo>
                  <a:lnTo>
                    <a:pt x="5358" y="14906"/>
                  </a:lnTo>
                  <a:lnTo>
                    <a:pt x="5723" y="15003"/>
                  </a:lnTo>
                  <a:lnTo>
                    <a:pt x="6089" y="15100"/>
                  </a:lnTo>
                  <a:lnTo>
                    <a:pt x="6454" y="15149"/>
                  </a:lnTo>
                  <a:lnTo>
                    <a:pt x="6844" y="15198"/>
                  </a:lnTo>
                  <a:lnTo>
                    <a:pt x="7233" y="15247"/>
                  </a:lnTo>
                  <a:lnTo>
                    <a:pt x="7623" y="15247"/>
                  </a:lnTo>
                  <a:lnTo>
                    <a:pt x="7623" y="15247"/>
                  </a:lnTo>
                  <a:lnTo>
                    <a:pt x="8013" y="15247"/>
                  </a:lnTo>
                  <a:lnTo>
                    <a:pt x="8403" y="15198"/>
                  </a:lnTo>
                  <a:lnTo>
                    <a:pt x="8792" y="15149"/>
                  </a:lnTo>
                  <a:lnTo>
                    <a:pt x="9158" y="15100"/>
                  </a:lnTo>
                  <a:lnTo>
                    <a:pt x="9523" y="15003"/>
                  </a:lnTo>
                  <a:lnTo>
                    <a:pt x="9888" y="14906"/>
                  </a:lnTo>
                  <a:lnTo>
                    <a:pt x="10253" y="14784"/>
                  </a:lnTo>
                  <a:lnTo>
                    <a:pt x="10594" y="14638"/>
                  </a:lnTo>
                  <a:lnTo>
                    <a:pt x="10935" y="14492"/>
                  </a:lnTo>
                  <a:lnTo>
                    <a:pt x="11252" y="14321"/>
                  </a:lnTo>
                  <a:lnTo>
                    <a:pt x="11569" y="14151"/>
                  </a:lnTo>
                  <a:lnTo>
                    <a:pt x="11885" y="13956"/>
                  </a:lnTo>
                  <a:lnTo>
                    <a:pt x="12178" y="13737"/>
                  </a:lnTo>
                  <a:lnTo>
                    <a:pt x="12470" y="13517"/>
                  </a:lnTo>
                  <a:lnTo>
                    <a:pt x="12738" y="13274"/>
                  </a:lnTo>
                  <a:lnTo>
                    <a:pt x="13006" y="13006"/>
                  </a:lnTo>
                  <a:lnTo>
                    <a:pt x="13273" y="12738"/>
                  </a:lnTo>
                  <a:lnTo>
                    <a:pt x="13517" y="12470"/>
                  </a:lnTo>
                  <a:lnTo>
                    <a:pt x="13736" y="12178"/>
                  </a:lnTo>
                  <a:lnTo>
                    <a:pt x="13955" y="11886"/>
                  </a:lnTo>
                  <a:lnTo>
                    <a:pt x="14150" y="11569"/>
                  </a:lnTo>
                  <a:lnTo>
                    <a:pt x="14321" y="11252"/>
                  </a:lnTo>
                  <a:lnTo>
                    <a:pt x="14491" y="10936"/>
                  </a:lnTo>
                  <a:lnTo>
                    <a:pt x="14637" y="10595"/>
                  </a:lnTo>
                  <a:lnTo>
                    <a:pt x="14783" y="10254"/>
                  </a:lnTo>
                  <a:lnTo>
                    <a:pt x="14905" y="9889"/>
                  </a:lnTo>
                  <a:lnTo>
                    <a:pt x="15003" y="9523"/>
                  </a:lnTo>
                  <a:lnTo>
                    <a:pt x="15100" y="9158"/>
                  </a:lnTo>
                  <a:lnTo>
                    <a:pt x="15149" y="8793"/>
                  </a:lnTo>
                  <a:lnTo>
                    <a:pt x="15198" y="8403"/>
                  </a:lnTo>
                  <a:lnTo>
                    <a:pt x="15246" y="8013"/>
                  </a:lnTo>
                  <a:lnTo>
                    <a:pt x="15246" y="7623"/>
                  </a:lnTo>
                  <a:lnTo>
                    <a:pt x="15246" y="7623"/>
                  </a:lnTo>
                  <a:lnTo>
                    <a:pt x="15246" y="7234"/>
                  </a:lnTo>
                  <a:lnTo>
                    <a:pt x="15198" y="6844"/>
                  </a:lnTo>
                  <a:lnTo>
                    <a:pt x="15149" y="6454"/>
                  </a:lnTo>
                  <a:lnTo>
                    <a:pt x="15100" y="6089"/>
                  </a:lnTo>
                  <a:lnTo>
                    <a:pt x="15003" y="5724"/>
                  </a:lnTo>
                  <a:lnTo>
                    <a:pt x="14905" y="5358"/>
                  </a:lnTo>
                  <a:lnTo>
                    <a:pt x="14783" y="4993"/>
                  </a:lnTo>
                  <a:lnTo>
                    <a:pt x="14637" y="4652"/>
                  </a:lnTo>
                  <a:lnTo>
                    <a:pt x="14491" y="4311"/>
                  </a:lnTo>
                  <a:lnTo>
                    <a:pt x="14321" y="3995"/>
                  </a:lnTo>
                  <a:lnTo>
                    <a:pt x="14150" y="3678"/>
                  </a:lnTo>
                  <a:lnTo>
                    <a:pt x="13955" y="3361"/>
                  </a:lnTo>
                  <a:lnTo>
                    <a:pt x="13736" y="3069"/>
                  </a:lnTo>
                  <a:lnTo>
                    <a:pt x="13517" y="2777"/>
                  </a:lnTo>
                  <a:lnTo>
                    <a:pt x="13273" y="2509"/>
                  </a:lnTo>
                  <a:lnTo>
                    <a:pt x="13006" y="2241"/>
                  </a:lnTo>
                  <a:lnTo>
                    <a:pt x="12738" y="1973"/>
                  </a:lnTo>
                  <a:lnTo>
                    <a:pt x="12470" y="1730"/>
                  </a:lnTo>
                  <a:lnTo>
                    <a:pt x="12178" y="1510"/>
                  </a:lnTo>
                  <a:lnTo>
                    <a:pt x="11885" y="1291"/>
                  </a:lnTo>
                  <a:lnTo>
                    <a:pt x="11569" y="1096"/>
                  </a:lnTo>
                  <a:lnTo>
                    <a:pt x="11252" y="926"/>
                  </a:lnTo>
                  <a:lnTo>
                    <a:pt x="10935" y="755"/>
                  </a:lnTo>
                  <a:lnTo>
                    <a:pt x="10594" y="609"/>
                  </a:lnTo>
                  <a:lnTo>
                    <a:pt x="10253" y="463"/>
                  </a:lnTo>
                  <a:lnTo>
                    <a:pt x="9888" y="341"/>
                  </a:lnTo>
                  <a:lnTo>
                    <a:pt x="9523" y="244"/>
                  </a:lnTo>
                  <a:lnTo>
                    <a:pt x="9158" y="147"/>
                  </a:lnTo>
                  <a:lnTo>
                    <a:pt x="8792" y="98"/>
                  </a:lnTo>
                  <a:lnTo>
                    <a:pt x="8403" y="49"/>
                  </a:lnTo>
                  <a:lnTo>
                    <a:pt x="8013" y="0"/>
                  </a:lnTo>
                  <a:lnTo>
                    <a:pt x="7623" y="0"/>
                  </a:lnTo>
                  <a:lnTo>
                    <a:pt x="7623"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381" name="Google Shape;381;p42"/>
            <p:cNvSpPr/>
            <p:nvPr/>
          </p:nvSpPr>
          <p:spPr>
            <a:xfrm>
              <a:off x="1525475" y="2503125"/>
              <a:ext cx="43875" cy="47525"/>
            </a:xfrm>
            <a:custGeom>
              <a:avLst/>
              <a:gdLst/>
              <a:ahLst/>
              <a:cxnLst/>
              <a:rect l="l" t="t" r="r" b="b"/>
              <a:pathLst>
                <a:path w="1755" h="1901" fill="none" extrusionOk="0">
                  <a:moveTo>
                    <a:pt x="878" y="0"/>
                  </a:moveTo>
                  <a:lnTo>
                    <a:pt x="878" y="0"/>
                  </a:lnTo>
                  <a:lnTo>
                    <a:pt x="1048" y="25"/>
                  </a:lnTo>
                  <a:lnTo>
                    <a:pt x="1219" y="73"/>
                  </a:lnTo>
                  <a:lnTo>
                    <a:pt x="1365" y="171"/>
                  </a:lnTo>
                  <a:lnTo>
                    <a:pt x="1511" y="268"/>
                  </a:lnTo>
                  <a:lnTo>
                    <a:pt x="1608" y="414"/>
                  </a:lnTo>
                  <a:lnTo>
                    <a:pt x="1681" y="585"/>
                  </a:lnTo>
                  <a:lnTo>
                    <a:pt x="1730" y="755"/>
                  </a:lnTo>
                  <a:lnTo>
                    <a:pt x="1754" y="950"/>
                  </a:lnTo>
                  <a:lnTo>
                    <a:pt x="1754" y="950"/>
                  </a:lnTo>
                  <a:lnTo>
                    <a:pt x="1730" y="1145"/>
                  </a:lnTo>
                  <a:lnTo>
                    <a:pt x="1681" y="1316"/>
                  </a:lnTo>
                  <a:lnTo>
                    <a:pt x="1608" y="1486"/>
                  </a:lnTo>
                  <a:lnTo>
                    <a:pt x="1511" y="1632"/>
                  </a:lnTo>
                  <a:lnTo>
                    <a:pt x="1365" y="1730"/>
                  </a:lnTo>
                  <a:lnTo>
                    <a:pt x="1219" y="1827"/>
                  </a:lnTo>
                  <a:lnTo>
                    <a:pt x="1048" y="1876"/>
                  </a:lnTo>
                  <a:lnTo>
                    <a:pt x="878" y="1900"/>
                  </a:lnTo>
                  <a:lnTo>
                    <a:pt x="878" y="1900"/>
                  </a:lnTo>
                  <a:lnTo>
                    <a:pt x="707" y="1876"/>
                  </a:lnTo>
                  <a:lnTo>
                    <a:pt x="537" y="1827"/>
                  </a:lnTo>
                  <a:lnTo>
                    <a:pt x="390" y="1730"/>
                  </a:lnTo>
                  <a:lnTo>
                    <a:pt x="244" y="1632"/>
                  </a:lnTo>
                  <a:lnTo>
                    <a:pt x="147" y="1486"/>
                  </a:lnTo>
                  <a:lnTo>
                    <a:pt x="74" y="1316"/>
                  </a:lnTo>
                  <a:lnTo>
                    <a:pt x="25" y="1145"/>
                  </a:lnTo>
                  <a:lnTo>
                    <a:pt x="1" y="950"/>
                  </a:lnTo>
                  <a:lnTo>
                    <a:pt x="1" y="950"/>
                  </a:lnTo>
                  <a:lnTo>
                    <a:pt x="25" y="755"/>
                  </a:lnTo>
                  <a:lnTo>
                    <a:pt x="74" y="585"/>
                  </a:lnTo>
                  <a:lnTo>
                    <a:pt x="147" y="414"/>
                  </a:lnTo>
                  <a:lnTo>
                    <a:pt x="244" y="268"/>
                  </a:lnTo>
                  <a:lnTo>
                    <a:pt x="390" y="171"/>
                  </a:lnTo>
                  <a:lnTo>
                    <a:pt x="537" y="73"/>
                  </a:lnTo>
                  <a:lnTo>
                    <a:pt x="707" y="25"/>
                  </a:lnTo>
                  <a:lnTo>
                    <a:pt x="878" y="0"/>
                  </a:lnTo>
                  <a:lnTo>
                    <a:pt x="878"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382" name="Google Shape;382;p42"/>
            <p:cNvSpPr/>
            <p:nvPr/>
          </p:nvSpPr>
          <p:spPr>
            <a:xfrm>
              <a:off x="1369600" y="2503125"/>
              <a:ext cx="43875" cy="47525"/>
            </a:xfrm>
            <a:custGeom>
              <a:avLst/>
              <a:gdLst/>
              <a:ahLst/>
              <a:cxnLst/>
              <a:rect l="l" t="t" r="r" b="b"/>
              <a:pathLst>
                <a:path w="1755" h="1901" fill="none" extrusionOk="0">
                  <a:moveTo>
                    <a:pt x="878" y="0"/>
                  </a:moveTo>
                  <a:lnTo>
                    <a:pt x="878" y="0"/>
                  </a:lnTo>
                  <a:lnTo>
                    <a:pt x="1048" y="25"/>
                  </a:lnTo>
                  <a:lnTo>
                    <a:pt x="1219" y="73"/>
                  </a:lnTo>
                  <a:lnTo>
                    <a:pt x="1365" y="171"/>
                  </a:lnTo>
                  <a:lnTo>
                    <a:pt x="1511" y="268"/>
                  </a:lnTo>
                  <a:lnTo>
                    <a:pt x="1608" y="414"/>
                  </a:lnTo>
                  <a:lnTo>
                    <a:pt x="1681" y="585"/>
                  </a:lnTo>
                  <a:lnTo>
                    <a:pt x="1730" y="755"/>
                  </a:lnTo>
                  <a:lnTo>
                    <a:pt x="1754" y="950"/>
                  </a:lnTo>
                  <a:lnTo>
                    <a:pt x="1754" y="950"/>
                  </a:lnTo>
                  <a:lnTo>
                    <a:pt x="1730" y="1145"/>
                  </a:lnTo>
                  <a:lnTo>
                    <a:pt x="1681" y="1316"/>
                  </a:lnTo>
                  <a:lnTo>
                    <a:pt x="1608" y="1486"/>
                  </a:lnTo>
                  <a:lnTo>
                    <a:pt x="1511" y="1632"/>
                  </a:lnTo>
                  <a:lnTo>
                    <a:pt x="1365" y="1730"/>
                  </a:lnTo>
                  <a:lnTo>
                    <a:pt x="1219" y="1827"/>
                  </a:lnTo>
                  <a:lnTo>
                    <a:pt x="1048" y="1876"/>
                  </a:lnTo>
                  <a:lnTo>
                    <a:pt x="878" y="1900"/>
                  </a:lnTo>
                  <a:lnTo>
                    <a:pt x="878" y="1900"/>
                  </a:lnTo>
                  <a:lnTo>
                    <a:pt x="707" y="1876"/>
                  </a:lnTo>
                  <a:lnTo>
                    <a:pt x="537" y="1827"/>
                  </a:lnTo>
                  <a:lnTo>
                    <a:pt x="391" y="1730"/>
                  </a:lnTo>
                  <a:lnTo>
                    <a:pt x="244" y="1632"/>
                  </a:lnTo>
                  <a:lnTo>
                    <a:pt x="147" y="1486"/>
                  </a:lnTo>
                  <a:lnTo>
                    <a:pt x="74" y="1316"/>
                  </a:lnTo>
                  <a:lnTo>
                    <a:pt x="25" y="1145"/>
                  </a:lnTo>
                  <a:lnTo>
                    <a:pt x="1" y="950"/>
                  </a:lnTo>
                  <a:lnTo>
                    <a:pt x="1" y="950"/>
                  </a:lnTo>
                  <a:lnTo>
                    <a:pt x="25" y="755"/>
                  </a:lnTo>
                  <a:lnTo>
                    <a:pt x="74" y="585"/>
                  </a:lnTo>
                  <a:lnTo>
                    <a:pt x="147" y="414"/>
                  </a:lnTo>
                  <a:lnTo>
                    <a:pt x="244" y="268"/>
                  </a:lnTo>
                  <a:lnTo>
                    <a:pt x="391" y="171"/>
                  </a:lnTo>
                  <a:lnTo>
                    <a:pt x="537" y="73"/>
                  </a:lnTo>
                  <a:lnTo>
                    <a:pt x="707" y="25"/>
                  </a:lnTo>
                  <a:lnTo>
                    <a:pt x="878" y="0"/>
                  </a:lnTo>
                  <a:lnTo>
                    <a:pt x="878"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383" name="Google Shape;383;p42"/>
            <p:cNvSpPr/>
            <p:nvPr/>
          </p:nvSpPr>
          <p:spPr>
            <a:xfrm>
              <a:off x="1369600" y="2604200"/>
              <a:ext cx="199750" cy="40825"/>
            </a:xfrm>
            <a:custGeom>
              <a:avLst/>
              <a:gdLst/>
              <a:ahLst/>
              <a:cxnLst/>
              <a:rect l="l" t="t" r="r" b="b"/>
              <a:pathLst>
                <a:path w="7990" h="1633" fill="none" extrusionOk="0">
                  <a:moveTo>
                    <a:pt x="7989" y="0"/>
                  </a:moveTo>
                  <a:lnTo>
                    <a:pt x="7989" y="0"/>
                  </a:lnTo>
                  <a:lnTo>
                    <a:pt x="7575" y="366"/>
                  </a:lnTo>
                  <a:lnTo>
                    <a:pt x="7137" y="707"/>
                  </a:lnTo>
                  <a:lnTo>
                    <a:pt x="6650" y="975"/>
                  </a:lnTo>
                  <a:lnTo>
                    <a:pt x="6163" y="1218"/>
                  </a:lnTo>
                  <a:lnTo>
                    <a:pt x="5627" y="1389"/>
                  </a:lnTo>
                  <a:lnTo>
                    <a:pt x="5115" y="1535"/>
                  </a:lnTo>
                  <a:lnTo>
                    <a:pt x="4555" y="1608"/>
                  </a:lnTo>
                  <a:lnTo>
                    <a:pt x="3995" y="1632"/>
                  </a:lnTo>
                  <a:lnTo>
                    <a:pt x="3995" y="1632"/>
                  </a:lnTo>
                  <a:lnTo>
                    <a:pt x="3435" y="1608"/>
                  </a:lnTo>
                  <a:lnTo>
                    <a:pt x="2875" y="1535"/>
                  </a:lnTo>
                  <a:lnTo>
                    <a:pt x="2363" y="1389"/>
                  </a:lnTo>
                  <a:lnTo>
                    <a:pt x="1828" y="1218"/>
                  </a:lnTo>
                  <a:lnTo>
                    <a:pt x="1340" y="975"/>
                  </a:lnTo>
                  <a:lnTo>
                    <a:pt x="853" y="707"/>
                  </a:lnTo>
                  <a:lnTo>
                    <a:pt x="415" y="366"/>
                  </a:lnTo>
                  <a:lnTo>
                    <a:pt x="1"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grpSp>
      <p:grpSp>
        <p:nvGrpSpPr>
          <p:cNvPr id="384" name="Google Shape;384;p42"/>
          <p:cNvGrpSpPr/>
          <p:nvPr/>
        </p:nvGrpSpPr>
        <p:grpSpPr>
          <a:xfrm>
            <a:off x="486290" y="1056699"/>
            <a:ext cx="307340" cy="307340"/>
            <a:chOff x="5941025" y="3634400"/>
            <a:chExt cx="467650" cy="467650"/>
          </a:xfrm>
        </p:grpSpPr>
        <p:sp>
          <p:nvSpPr>
            <p:cNvPr id="385" name="Google Shape;385;p42"/>
            <p:cNvSpPr/>
            <p:nvPr/>
          </p:nvSpPr>
          <p:spPr>
            <a:xfrm>
              <a:off x="5941025" y="3634400"/>
              <a:ext cx="467650" cy="467650"/>
            </a:xfrm>
            <a:custGeom>
              <a:avLst/>
              <a:gdLst/>
              <a:ahLst/>
              <a:cxnLst/>
              <a:rect l="l" t="t" r="r" b="b"/>
              <a:pathLst>
                <a:path w="18706" h="18706" fill="none" extrusionOk="0">
                  <a:moveTo>
                    <a:pt x="9353" y="1"/>
                  </a:moveTo>
                  <a:lnTo>
                    <a:pt x="9353" y="1"/>
                  </a:lnTo>
                  <a:lnTo>
                    <a:pt x="8866" y="25"/>
                  </a:lnTo>
                  <a:lnTo>
                    <a:pt x="8403" y="50"/>
                  </a:lnTo>
                  <a:lnTo>
                    <a:pt x="7940" y="123"/>
                  </a:lnTo>
                  <a:lnTo>
                    <a:pt x="7478" y="196"/>
                  </a:lnTo>
                  <a:lnTo>
                    <a:pt x="7015" y="293"/>
                  </a:lnTo>
                  <a:lnTo>
                    <a:pt x="6577" y="439"/>
                  </a:lnTo>
                  <a:lnTo>
                    <a:pt x="6138" y="585"/>
                  </a:lnTo>
                  <a:lnTo>
                    <a:pt x="5724" y="732"/>
                  </a:lnTo>
                  <a:lnTo>
                    <a:pt x="5310" y="926"/>
                  </a:lnTo>
                  <a:lnTo>
                    <a:pt x="4896" y="1146"/>
                  </a:lnTo>
                  <a:lnTo>
                    <a:pt x="4506" y="1365"/>
                  </a:lnTo>
                  <a:lnTo>
                    <a:pt x="4117" y="1608"/>
                  </a:lnTo>
                  <a:lnTo>
                    <a:pt x="3751" y="1876"/>
                  </a:lnTo>
                  <a:lnTo>
                    <a:pt x="3410" y="2144"/>
                  </a:lnTo>
                  <a:lnTo>
                    <a:pt x="3069" y="2436"/>
                  </a:lnTo>
                  <a:lnTo>
                    <a:pt x="2753" y="2753"/>
                  </a:lnTo>
                  <a:lnTo>
                    <a:pt x="2436" y="3070"/>
                  </a:lnTo>
                  <a:lnTo>
                    <a:pt x="2144" y="3411"/>
                  </a:lnTo>
                  <a:lnTo>
                    <a:pt x="1876" y="3752"/>
                  </a:lnTo>
                  <a:lnTo>
                    <a:pt x="1608" y="4117"/>
                  </a:lnTo>
                  <a:lnTo>
                    <a:pt x="1365" y="4507"/>
                  </a:lnTo>
                  <a:lnTo>
                    <a:pt x="1145" y="4896"/>
                  </a:lnTo>
                  <a:lnTo>
                    <a:pt x="926" y="5310"/>
                  </a:lnTo>
                  <a:lnTo>
                    <a:pt x="731" y="5724"/>
                  </a:lnTo>
                  <a:lnTo>
                    <a:pt x="585" y="6138"/>
                  </a:lnTo>
                  <a:lnTo>
                    <a:pt x="439" y="6577"/>
                  </a:lnTo>
                  <a:lnTo>
                    <a:pt x="293" y="7015"/>
                  </a:lnTo>
                  <a:lnTo>
                    <a:pt x="196" y="7478"/>
                  </a:lnTo>
                  <a:lnTo>
                    <a:pt x="123" y="7941"/>
                  </a:lnTo>
                  <a:lnTo>
                    <a:pt x="49" y="8403"/>
                  </a:lnTo>
                  <a:lnTo>
                    <a:pt x="25" y="8866"/>
                  </a:lnTo>
                  <a:lnTo>
                    <a:pt x="1" y="9353"/>
                  </a:lnTo>
                  <a:lnTo>
                    <a:pt x="1" y="9353"/>
                  </a:lnTo>
                  <a:lnTo>
                    <a:pt x="25" y="9840"/>
                  </a:lnTo>
                  <a:lnTo>
                    <a:pt x="49" y="10303"/>
                  </a:lnTo>
                  <a:lnTo>
                    <a:pt x="123" y="10766"/>
                  </a:lnTo>
                  <a:lnTo>
                    <a:pt x="196" y="11229"/>
                  </a:lnTo>
                  <a:lnTo>
                    <a:pt x="293" y="11691"/>
                  </a:lnTo>
                  <a:lnTo>
                    <a:pt x="439" y="12130"/>
                  </a:lnTo>
                  <a:lnTo>
                    <a:pt x="585" y="12568"/>
                  </a:lnTo>
                  <a:lnTo>
                    <a:pt x="731" y="12982"/>
                  </a:lnTo>
                  <a:lnTo>
                    <a:pt x="926" y="13396"/>
                  </a:lnTo>
                  <a:lnTo>
                    <a:pt x="1145" y="13810"/>
                  </a:lnTo>
                  <a:lnTo>
                    <a:pt x="1365" y="14200"/>
                  </a:lnTo>
                  <a:lnTo>
                    <a:pt x="1608" y="14590"/>
                  </a:lnTo>
                  <a:lnTo>
                    <a:pt x="1876" y="14955"/>
                  </a:lnTo>
                  <a:lnTo>
                    <a:pt x="2144" y="15296"/>
                  </a:lnTo>
                  <a:lnTo>
                    <a:pt x="2436" y="15637"/>
                  </a:lnTo>
                  <a:lnTo>
                    <a:pt x="2753" y="15953"/>
                  </a:lnTo>
                  <a:lnTo>
                    <a:pt x="3069" y="16270"/>
                  </a:lnTo>
                  <a:lnTo>
                    <a:pt x="3410" y="16562"/>
                  </a:lnTo>
                  <a:lnTo>
                    <a:pt x="3751" y="16830"/>
                  </a:lnTo>
                  <a:lnTo>
                    <a:pt x="4117" y="17098"/>
                  </a:lnTo>
                  <a:lnTo>
                    <a:pt x="4506" y="17342"/>
                  </a:lnTo>
                  <a:lnTo>
                    <a:pt x="4896" y="17561"/>
                  </a:lnTo>
                  <a:lnTo>
                    <a:pt x="5310" y="17780"/>
                  </a:lnTo>
                  <a:lnTo>
                    <a:pt x="5724" y="17975"/>
                  </a:lnTo>
                  <a:lnTo>
                    <a:pt x="6138" y="18121"/>
                  </a:lnTo>
                  <a:lnTo>
                    <a:pt x="6577" y="18267"/>
                  </a:lnTo>
                  <a:lnTo>
                    <a:pt x="7015" y="18413"/>
                  </a:lnTo>
                  <a:lnTo>
                    <a:pt x="7478" y="18511"/>
                  </a:lnTo>
                  <a:lnTo>
                    <a:pt x="7940" y="18584"/>
                  </a:lnTo>
                  <a:lnTo>
                    <a:pt x="8403" y="18657"/>
                  </a:lnTo>
                  <a:lnTo>
                    <a:pt x="8866" y="18681"/>
                  </a:lnTo>
                  <a:lnTo>
                    <a:pt x="9353" y="18706"/>
                  </a:lnTo>
                  <a:lnTo>
                    <a:pt x="9353" y="18706"/>
                  </a:lnTo>
                  <a:lnTo>
                    <a:pt x="9840" y="18681"/>
                  </a:lnTo>
                  <a:lnTo>
                    <a:pt x="10303" y="18657"/>
                  </a:lnTo>
                  <a:lnTo>
                    <a:pt x="10766" y="18584"/>
                  </a:lnTo>
                  <a:lnTo>
                    <a:pt x="11228" y="18511"/>
                  </a:lnTo>
                  <a:lnTo>
                    <a:pt x="11691" y="18413"/>
                  </a:lnTo>
                  <a:lnTo>
                    <a:pt x="12130" y="18267"/>
                  </a:lnTo>
                  <a:lnTo>
                    <a:pt x="12568" y="18121"/>
                  </a:lnTo>
                  <a:lnTo>
                    <a:pt x="12982" y="17975"/>
                  </a:lnTo>
                  <a:lnTo>
                    <a:pt x="13396" y="17780"/>
                  </a:lnTo>
                  <a:lnTo>
                    <a:pt x="13810" y="17561"/>
                  </a:lnTo>
                  <a:lnTo>
                    <a:pt x="14200" y="17342"/>
                  </a:lnTo>
                  <a:lnTo>
                    <a:pt x="14589" y="17098"/>
                  </a:lnTo>
                  <a:lnTo>
                    <a:pt x="14955" y="16830"/>
                  </a:lnTo>
                  <a:lnTo>
                    <a:pt x="15296" y="16562"/>
                  </a:lnTo>
                  <a:lnTo>
                    <a:pt x="15637" y="16270"/>
                  </a:lnTo>
                  <a:lnTo>
                    <a:pt x="15953" y="15953"/>
                  </a:lnTo>
                  <a:lnTo>
                    <a:pt x="16270" y="15637"/>
                  </a:lnTo>
                  <a:lnTo>
                    <a:pt x="16562" y="15296"/>
                  </a:lnTo>
                  <a:lnTo>
                    <a:pt x="16830" y="14955"/>
                  </a:lnTo>
                  <a:lnTo>
                    <a:pt x="17098" y="14590"/>
                  </a:lnTo>
                  <a:lnTo>
                    <a:pt x="17341" y="14200"/>
                  </a:lnTo>
                  <a:lnTo>
                    <a:pt x="17561" y="13810"/>
                  </a:lnTo>
                  <a:lnTo>
                    <a:pt x="17780" y="13396"/>
                  </a:lnTo>
                  <a:lnTo>
                    <a:pt x="17975" y="12982"/>
                  </a:lnTo>
                  <a:lnTo>
                    <a:pt x="18121" y="12568"/>
                  </a:lnTo>
                  <a:lnTo>
                    <a:pt x="18267" y="12130"/>
                  </a:lnTo>
                  <a:lnTo>
                    <a:pt x="18413" y="11691"/>
                  </a:lnTo>
                  <a:lnTo>
                    <a:pt x="18511" y="11229"/>
                  </a:lnTo>
                  <a:lnTo>
                    <a:pt x="18584" y="10766"/>
                  </a:lnTo>
                  <a:lnTo>
                    <a:pt x="18657" y="10303"/>
                  </a:lnTo>
                  <a:lnTo>
                    <a:pt x="18681" y="9840"/>
                  </a:lnTo>
                  <a:lnTo>
                    <a:pt x="18705" y="9353"/>
                  </a:lnTo>
                  <a:lnTo>
                    <a:pt x="18705" y="9353"/>
                  </a:lnTo>
                  <a:lnTo>
                    <a:pt x="18681" y="8866"/>
                  </a:lnTo>
                  <a:lnTo>
                    <a:pt x="18657" y="8403"/>
                  </a:lnTo>
                  <a:lnTo>
                    <a:pt x="18584" y="7941"/>
                  </a:lnTo>
                  <a:lnTo>
                    <a:pt x="18511" y="7478"/>
                  </a:lnTo>
                  <a:lnTo>
                    <a:pt x="18413" y="7015"/>
                  </a:lnTo>
                  <a:lnTo>
                    <a:pt x="18267" y="6577"/>
                  </a:lnTo>
                  <a:lnTo>
                    <a:pt x="18121" y="6138"/>
                  </a:lnTo>
                  <a:lnTo>
                    <a:pt x="17975" y="5724"/>
                  </a:lnTo>
                  <a:lnTo>
                    <a:pt x="17780" y="5310"/>
                  </a:lnTo>
                  <a:lnTo>
                    <a:pt x="17561" y="4896"/>
                  </a:lnTo>
                  <a:lnTo>
                    <a:pt x="17341" y="4507"/>
                  </a:lnTo>
                  <a:lnTo>
                    <a:pt x="17098" y="4117"/>
                  </a:lnTo>
                  <a:lnTo>
                    <a:pt x="16830" y="3752"/>
                  </a:lnTo>
                  <a:lnTo>
                    <a:pt x="16562" y="3411"/>
                  </a:lnTo>
                  <a:lnTo>
                    <a:pt x="16270" y="3070"/>
                  </a:lnTo>
                  <a:lnTo>
                    <a:pt x="15953" y="2753"/>
                  </a:lnTo>
                  <a:lnTo>
                    <a:pt x="15637" y="2436"/>
                  </a:lnTo>
                  <a:lnTo>
                    <a:pt x="15296" y="2144"/>
                  </a:lnTo>
                  <a:lnTo>
                    <a:pt x="14955" y="1876"/>
                  </a:lnTo>
                  <a:lnTo>
                    <a:pt x="14589" y="1608"/>
                  </a:lnTo>
                  <a:lnTo>
                    <a:pt x="14200" y="1365"/>
                  </a:lnTo>
                  <a:lnTo>
                    <a:pt x="13810" y="1146"/>
                  </a:lnTo>
                  <a:lnTo>
                    <a:pt x="13396" y="926"/>
                  </a:lnTo>
                  <a:lnTo>
                    <a:pt x="12982" y="732"/>
                  </a:lnTo>
                  <a:lnTo>
                    <a:pt x="12568" y="585"/>
                  </a:lnTo>
                  <a:lnTo>
                    <a:pt x="12130" y="439"/>
                  </a:lnTo>
                  <a:lnTo>
                    <a:pt x="11691" y="293"/>
                  </a:lnTo>
                  <a:lnTo>
                    <a:pt x="11228" y="196"/>
                  </a:lnTo>
                  <a:lnTo>
                    <a:pt x="10766" y="123"/>
                  </a:lnTo>
                  <a:lnTo>
                    <a:pt x="10303" y="50"/>
                  </a:lnTo>
                  <a:lnTo>
                    <a:pt x="9840" y="25"/>
                  </a:lnTo>
                  <a:lnTo>
                    <a:pt x="9353" y="1"/>
                  </a:lnTo>
                  <a:lnTo>
                    <a:pt x="9353"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386" name="Google Shape;386;p42"/>
            <p:cNvSpPr/>
            <p:nvPr/>
          </p:nvSpPr>
          <p:spPr>
            <a:xfrm>
              <a:off x="6211975" y="3753150"/>
              <a:ext cx="19525" cy="18900"/>
            </a:xfrm>
            <a:custGeom>
              <a:avLst/>
              <a:gdLst/>
              <a:ahLst/>
              <a:cxnLst/>
              <a:rect l="l" t="t" r="r" b="b"/>
              <a:pathLst>
                <a:path w="781" h="756" fill="none" extrusionOk="0">
                  <a:moveTo>
                    <a:pt x="585" y="0"/>
                  </a:moveTo>
                  <a:lnTo>
                    <a:pt x="585" y="0"/>
                  </a:lnTo>
                  <a:lnTo>
                    <a:pt x="658" y="24"/>
                  </a:lnTo>
                  <a:lnTo>
                    <a:pt x="707" y="49"/>
                  </a:lnTo>
                  <a:lnTo>
                    <a:pt x="756" y="122"/>
                  </a:lnTo>
                  <a:lnTo>
                    <a:pt x="780" y="195"/>
                  </a:lnTo>
                  <a:lnTo>
                    <a:pt x="780" y="195"/>
                  </a:lnTo>
                  <a:lnTo>
                    <a:pt x="756" y="268"/>
                  </a:lnTo>
                  <a:lnTo>
                    <a:pt x="707" y="390"/>
                  </a:lnTo>
                  <a:lnTo>
                    <a:pt x="658" y="487"/>
                  </a:lnTo>
                  <a:lnTo>
                    <a:pt x="585" y="560"/>
                  </a:lnTo>
                  <a:lnTo>
                    <a:pt x="585" y="560"/>
                  </a:lnTo>
                  <a:lnTo>
                    <a:pt x="488" y="633"/>
                  </a:lnTo>
                  <a:lnTo>
                    <a:pt x="390" y="706"/>
                  </a:lnTo>
                  <a:lnTo>
                    <a:pt x="293" y="755"/>
                  </a:lnTo>
                  <a:lnTo>
                    <a:pt x="196" y="755"/>
                  </a:lnTo>
                  <a:lnTo>
                    <a:pt x="196" y="755"/>
                  </a:lnTo>
                  <a:lnTo>
                    <a:pt x="122" y="755"/>
                  </a:lnTo>
                  <a:lnTo>
                    <a:pt x="74" y="706"/>
                  </a:lnTo>
                  <a:lnTo>
                    <a:pt x="25" y="633"/>
                  </a:lnTo>
                  <a:lnTo>
                    <a:pt x="1" y="560"/>
                  </a:lnTo>
                  <a:lnTo>
                    <a:pt x="1" y="560"/>
                  </a:lnTo>
                  <a:lnTo>
                    <a:pt x="25" y="487"/>
                  </a:lnTo>
                  <a:lnTo>
                    <a:pt x="74" y="390"/>
                  </a:lnTo>
                  <a:lnTo>
                    <a:pt x="122" y="268"/>
                  </a:lnTo>
                  <a:lnTo>
                    <a:pt x="196" y="195"/>
                  </a:lnTo>
                  <a:lnTo>
                    <a:pt x="196" y="195"/>
                  </a:lnTo>
                  <a:lnTo>
                    <a:pt x="293" y="122"/>
                  </a:lnTo>
                  <a:lnTo>
                    <a:pt x="390" y="49"/>
                  </a:lnTo>
                  <a:lnTo>
                    <a:pt x="488" y="24"/>
                  </a:lnTo>
                  <a:lnTo>
                    <a:pt x="585" y="0"/>
                  </a:lnTo>
                  <a:lnTo>
                    <a:pt x="585"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387" name="Google Shape;387;p42"/>
            <p:cNvSpPr/>
            <p:nvPr/>
          </p:nvSpPr>
          <p:spPr>
            <a:xfrm>
              <a:off x="5943475" y="3695900"/>
              <a:ext cx="177800" cy="351350"/>
            </a:xfrm>
            <a:custGeom>
              <a:avLst/>
              <a:gdLst/>
              <a:ahLst/>
              <a:cxnLst/>
              <a:rect l="l" t="t" r="r" b="b"/>
              <a:pathLst>
                <a:path w="7112" h="14054" fill="none" extrusionOk="0">
                  <a:moveTo>
                    <a:pt x="2582" y="780"/>
                  </a:moveTo>
                  <a:lnTo>
                    <a:pt x="2582" y="780"/>
                  </a:lnTo>
                  <a:lnTo>
                    <a:pt x="2752" y="780"/>
                  </a:lnTo>
                  <a:lnTo>
                    <a:pt x="2752" y="780"/>
                  </a:lnTo>
                  <a:lnTo>
                    <a:pt x="2996" y="780"/>
                  </a:lnTo>
                  <a:lnTo>
                    <a:pt x="3215" y="829"/>
                  </a:lnTo>
                  <a:lnTo>
                    <a:pt x="3386" y="878"/>
                  </a:lnTo>
                  <a:lnTo>
                    <a:pt x="3507" y="951"/>
                  </a:lnTo>
                  <a:lnTo>
                    <a:pt x="3507" y="951"/>
                  </a:lnTo>
                  <a:lnTo>
                    <a:pt x="3605" y="1024"/>
                  </a:lnTo>
                  <a:lnTo>
                    <a:pt x="3702" y="1048"/>
                  </a:lnTo>
                  <a:lnTo>
                    <a:pt x="3800" y="1024"/>
                  </a:lnTo>
                  <a:lnTo>
                    <a:pt x="3897" y="951"/>
                  </a:lnTo>
                  <a:lnTo>
                    <a:pt x="3897" y="951"/>
                  </a:lnTo>
                  <a:lnTo>
                    <a:pt x="3970" y="878"/>
                  </a:lnTo>
                  <a:lnTo>
                    <a:pt x="4092" y="829"/>
                  </a:lnTo>
                  <a:lnTo>
                    <a:pt x="4189" y="780"/>
                  </a:lnTo>
                  <a:lnTo>
                    <a:pt x="4262" y="780"/>
                  </a:lnTo>
                  <a:lnTo>
                    <a:pt x="4262" y="780"/>
                  </a:lnTo>
                  <a:lnTo>
                    <a:pt x="4384" y="731"/>
                  </a:lnTo>
                  <a:lnTo>
                    <a:pt x="4506" y="658"/>
                  </a:lnTo>
                  <a:lnTo>
                    <a:pt x="4676" y="537"/>
                  </a:lnTo>
                  <a:lnTo>
                    <a:pt x="4847" y="390"/>
                  </a:lnTo>
                  <a:lnTo>
                    <a:pt x="4847" y="390"/>
                  </a:lnTo>
                  <a:lnTo>
                    <a:pt x="5042" y="244"/>
                  </a:lnTo>
                  <a:lnTo>
                    <a:pt x="5285" y="123"/>
                  </a:lnTo>
                  <a:lnTo>
                    <a:pt x="5529" y="49"/>
                  </a:lnTo>
                  <a:lnTo>
                    <a:pt x="5797" y="1"/>
                  </a:lnTo>
                  <a:lnTo>
                    <a:pt x="5797" y="1"/>
                  </a:lnTo>
                  <a:lnTo>
                    <a:pt x="5894" y="25"/>
                  </a:lnTo>
                  <a:lnTo>
                    <a:pt x="5992" y="49"/>
                  </a:lnTo>
                  <a:lnTo>
                    <a:pt x="6040" y="74"/>
                  </a:lnTo>
                  <a:lnTo>
                    <a:pt x="6089" y="123"/>
                  </a:lnTo>
                  <a:lnTo>
                    <a:pt x="6089" y="171"/>
                  </a:lnTo>
                  <a:lnTo>
                    <a:pt x="6089" y="244"/>
                  </a:lnTo>
                  <a:lnTo>
                    <a:pt x="6040" y="317"/>
                  </a:lnTo>
                  <a:lnTo>
                    <a:pt x="5992" y="390"/>
                  </a:lnTo>
                  <a:lnTo>
                    <a:pt x="5992" y="390"/>
                  </a:lnTo>
                  <a:lnTo>
                    <a:pt x="5845" y="561"/>
                  </a:lnTo>
                  <a:lnTo>
                    <a:pt x="5772" y="707"/>
                  </a:lnTo>
                  <a:lnTo>
                    <a:pt x="5748" y="853"/>
                  </a:lnTo>
                  <a:lnTo>
                    <a:pt x="5772" y="926"/>
                  </a:lnTo>
                  <a:lnTo>
                    <a:pt x="5797" y="951"/>
                  </a:lnTo>
                  <a:lnTo>
                    <a:pt x="5797" y="951"/>
                  </a:lnTo>
                  <a:lnTo>
                    <a:pt x="5870" y="1048"/>
                  </a:lnTo>
                  <a:lnTo>
                    <a:pt x="5918" y="1145"/>
                  </a:lnTo>
                  <a:lnTo>
                    <a:pt x="5967" y="1243"/>
                  </a:lnTo>
                  <a:lnTo>
                    <a:pt x="5992" y="1340"/>
                  </a:lnTo>
                  <a:lnTo>
                    <a:pt x="5992" y="1340"/>
                  </a:lnTo>
                  <a:lnTo>
                    <a:pt x="5967" y="1438"/>
                  </a:lnTo>
                  <a:lnTo>
                    <a:pt x="5918" y="1535"/>
                  </a:lnTo>
                  <a:lnTo>
                    <a:pt x="5870" y="1633"/>
                  </a:lnTo>
                  <a:lnTo>
                    <a:pt x="5797" y="1730"/>
                  </a:lnTo>
                  <a:lnTo>
                    <a:pt x="5797" y="1730"/>
                  </a:lnTo>
                  <a:lnTo>
                    <a:pt x="5748" y="1754"/>
                  </a:lnTo>
                  <a:lnTo>
                    <a:pt x="5699" y="1754"/>
                  </a:lnTo>
                  <a:lnTo>
                    <a:pt x="5553" y="1754"/>
                  </a:lnTo>
                  <a:lnTo>
                    <a:pt x="5383" y="1657"/>
                  </a:lnTo>
                  <a:lnTo>
                    <a:pt x="5212" y="1535"/>
                  </a:lnTo>
                  <a:lnTo>
                    <a:pt x="5212" y="1535"/>
                  </a:lnTo>
                  <a:lnTo>
                    <a:pt x="5066" y="1389"/>
                  </a:lnTo>
                  <a:lnTo>
                    <a:pt x="4896" y="1316"/>
                  </a:lnTo>
                  <a:lnTo>
                    <a:pt x="4749" y="1292"/>
                  </a:lnTo>
                  <a:lnTo>
                    <a:pt x="4701" y="1316"/>
                  </a:lnTo>
                  <a:lnTo>
                    <a:pt x="4652" y="1340"/>
                  </a:lnTo>
                  <a:lnTo>
                    <a:pt x="4652" y="1340"/>
                  </a:lnTo>
                  <a:lnTo>
                    <a:pt x="4555" y="1413"/>
                  </a:lnTo>
                  <a:lnTo>
                    <a:pt x="4457" y="1486"/>
                  </a:lnTo>
                  <a:lnTo>
                    <a:pt x="4360" y="1511"/>
                  </a:lnTo>
                  <a:lnTo>
                    <a:pt x="4262" y="1535"/>
                  </a:lnTo>
                  <a:lnTo>
                    <a:pt x="4262" y="1535"/>
                  </a:lnTo>
                  <a:lnTo>
                    <a:pt x="4116" y="1559"/>
                  </a:lnTo>
                  <a:lnTo>
                    <a:pt x="4043" y="1584"/>
                  </a:lnTo>
                  <a:lnTo>
                    <a:pt x="3994" y="1633"/>
                  </a:lnTo>
                  <a:lnTo>
                    <a:pt x="3994" y="1633"/>
                  </a:lnTo>
                  <a:lnTo>
                    <a:pt x="3946" y="1657"/>
                  </a:lnTo>
                  <a:lnTo>
                    <a:pt x="3873" y="1681"/>
                  </a:lnTo>
                  <a:lnTo>
                    <a:pt x="3702" y="1730"/>
                  </a:lnTo>
                  <a:lnTo>
                    <a:pt x="3702" y="1730"/>
                  </a:lnTo>
                  <a:lnTo>
                    <a:pt x="3605" y="1730"/>
                  </a:lnTo>
                  <a:lnTo>
                    <a:pt x="3507" y="1779"/>
                  </a:lnTo>
                  <a:lnTo>
                    <a:pt x="3410" y="1827"/>
                  </a:lnTo>
                  <a:lnTo>
                    <a:pt x="3312" y="1900"/>
                  </a:lnTo>
                  <a:lnTo>
                    <a:pt x="3312" y="1900"/>
                  </a:lnTo>
                  <a:lnTo>
                    <a:pt x="3288" y="1949"/>
                  </a:lnTo>
                  <a:lnTo>
                    <a:pt x="3288" y="2022"/>
                  </a:lnTo>
                  <a:lnTo>
                    <a:pt x="3288" y="2144"/>
                  </a:lnTo>
                  <a:lnTo>
                    <a:pt x="3386" y="2314"/>
                  </a:lnTo>
                  <a:lnTo>
                    <a:pt x="3507" y="2485"/>
                  </a:lnTo>
                  <a:lnTo>
                    <a:pt x="3507" y="2485"/>
                  </a:lnTo>
                  <a:lnTo>
                    <a:pt x="3605" y="2558"/>
                  </a:lnTo>
                  <a:lnTo>
                    <a:pt x="3702" y="2582"/>
                  </a:lnTo>
                  <a:lnTo>
                    <a:pt x="3800" y="2607"/>
                  </a:lnTo>
                  <a:lnTo>
                    <a:pt x="3921" y="2607"/>
                  </a:lnTo>
                  <a:lnTo>
                    <a:pt x="4043" y="2582"/>
                  </a:lnTo>
                  <a:lnTo>
                    <a:pt x="4141" y="2534"/>
                  </a:lnTo>
                  <a:lnTo>
                    <a:pt x="4262" y="2461"/>
                  </a:lnTo>
                  <a:lnTo>
                    <a:pt x="4360" y="2388"/>
                  </a:lnTo>
                  <a:lnTo>
                    <a:pt x="4360" y="2388"/>
                  </a:lnTo>
                  <a:lnTo>
                    <a:pt x="4555" y="2193"/>
                  </a:lnTo>
                  <a:lnTo>
                    <a:pt x="4749" y="2047"/>
                  </a:lnTo>
                  <a:lnTo>
                    <a:pt x="4920" y="1949"/>
                  </a:lnTo>
                  <a:lnTo>
                    <a:pt x="5042" y="1900"/>
                  </a:lnTo>
                  <a:lnTo>
                    <a:pt x="5042" y="1900"/>
                  </a:lnTo>
                  <a:lnTo>
                    <a:pt x="5115" y="1925"/>
                  </a:lnTo>
                  <a:lnTo>
                    <a:pt x="5163" y="1974"/>
                  </a:lnTo>
                  <a:lnTo>
                    <a:pt x="5212" y="2022"/>
                  </a:lnTo>
                  <a:lnTo>
                    <a:pt x="5212" y="2095"/>
                  </a:lnTo>
                  <a:lnTo>
                    <a:pt x="5212" y="2095"/>
                  </a:lnTo>
                  <a:lnTo>
                    <a:pt x="5236" y="2168"/>
                  </a:lnTo>
                  <a:lnTo>
                    <a:pt x="5285" y="2241"/>
                  </a:lnTo>
                  <a:lnTo>
                    <a:pt x="5334" y="2266"/>
                  </a:lnTo>
                  <a:lnTo>
                    <a:pt x="5407" y="2290"/>
                  </a:lnTo>
                  <a:lnTo>
                    <a:pt x="5407" y="2290"/>
                  </a:lnTo>
                  <a:lnTo>
                    <a:pt x="5504" y="2314"/>
                  </a:lnTo>
                  <a:lnTo>
                    <a:pt x="5602" y="2339"/>
                  </a:lnTo>
                  <a:lnTo>
                    <a:pt x="5699" y="2412"/>
                  </a:lnTo>
                  <a:lnTo>
                    <a:pt x="5797" y="2485"/>
                  </a:lnTo>
                  <a:lnTo>
                    <a:pt x="5797" y="2485"/>
                  </a:lnTo>
                  <a:lnTo>
                    <a:pt x="5845" y="2558"/>
                  </a:lnTo>
                  <a:lnTo>
                    <a:pt x="5870" y="2680"/>
                  </a:lnTo>
                  <a:lnTo>
                    <a:pt x="5845" y="2777"/>
                  </a:lnTo>
                  <a:lnTo>
                    <a:pt x="5797" y="2850"/>
                  </a:lnTo>
                  <a:lnTo>
                    <a:pt x="5797" y="2850"/>
                  </a:lnTo>
                  <a:lnTo>
                    <a:pt x="5699" y="2923"/>
                  </a:lnTo>
                  <a:lnTo>
                    <a:pt x="5602" y="2996"/>
                  </a:lnTo>
                  <a:lnTo>
                    <a:pt x="5504" y="3045"/>
                  </a:lnTo>
                  <a:lnTo>
                    <a:pt x="5407" y="3045"/>
                  </a:lnTo>
                  <a:lnTo>
                    <a:pt x="5407" y="3045"/>
                  </a:lnTo>
                  <a:lnTo>
                    <a:pt x="5310" y="3069"/>
                  </a:lnTo>
                  <a:lnTo>
                    <a:pt x="5163" y="3167"/>
                  </a:lnTo>
                  <a:lnTo>
                    <a:pt x="4993" y="3289"/>
                  </a:lnTo>
                  <a:lnTo>
                    <a:pt x="4847" y="3435"/>
                  </a:lnTo>
                  <a:lnTo>
                    <a:pt x="4847" y="3435"/>
                  </a:lnTo>
                  <a:lnTo>
                    <a:pt x="4676" y="3581"/>
                  </a:lnTo>
                  <a:lnTo>
                    <a:pt x="4506" y="3703"/>
                  </a:lnTo>
                  <a:lnTo>
                    <a:pt x="4384" y="3776"/>
                  </a:lnTo>
                  <a:lnTo>
                    <a:pt x="4262" y="3800"/>
                  </a:lnTo>
                  <a:lnTo>
                    <a:pt x="4262" y="3800"/>
                  </a:lnTo>
                  <a:lnTo>
                    <a:pt x="4141" y="3849"/>
                  </a:lnTo>
                  <a:lnTo>
                    <a:pt x="3970" y="3971"/>
                  </a:lnTo>
                  <a:lnTo>
                    <a:pt x="3726" y="4165"/>
                  </a:lnTo>
                  <a:lnTo>
                    <a:pt x="3483" y="4409"/>
                  </a:lnTo>
                  <a:lnTo>
                    <a:pt x="3142" y="4750"/>
                  </a:lnTo>
                  <a:lnTo>
                    <a:pt x="3142" y="4750"/>
                  </a:lnTo>
                  <a:lnTo>
                    <a:pt x="3020" y="4847"/>
                  </a:lnTo>
                  <a:lnTo>
                    <a:pt x="2874" y="4969"/>
                  </a:lnTo>
                  <a:lnTo>
                    <a:pt x="2557" y="5164"/>
                  </a:lnTo>
                  <a:lnTo>
                    <a:pt x="2265" y="5286"/>
                  </a:lnTo>
                  <a:lnTo>
                    <a:pt x="2119" y="5310"/>
                  </a:lnTo>
                  <a:lnTo>
                    <a:pt x="1997" y="5335"/>
                  </a:lnTo>
                  <a:lnTo>
                    <a:pt x="1997" y="5335"/>
                  </a:lnTo>
                  <a:lnTo>
                    <a:pt x="1754" y="5335"/>
                  </a:lnTo>
                  <a:lnTo>
                    <a:pt x="1535" y="5383"/>
                  </a:lnTo>
                  <a:lnTo>
                    <a:pt x="1364" y="5456"/>
                  </a:lnTo>
                  <a:lnTo>
                    <a:pt x="1242" y="5529"/>
                  </a:lnTo>
                  <a:lnTo>
                    <a:pt x="1242" y="5529"/>
                  </a:lnTo>
                  <a:lnTo>
                    <a:pt x="1169" y="5602"/>
                  </a:lnTo>
                  <a:lnTo>
                    <a:pt x="1096" y="5700"/>
                  </a:lnTo>
                  <a:lnTo>
                    <a:pt x="1047" y="5797"/>
                  </a:lnTo>
                  <a:lnTo>
                    <a:pt x="1047" y="5895"/>
                  </a:lnTo>
                  <a:lnTo>
                    <a:pt x="1047" y="5895"/>
                  </a:lnTo>
                  <a:lnTo>
                    <a:pt x="1047" y="5992"/>
                  </a:lnTo>
                  <a:lnTo>
                    <a:pt x="1096" y="6090"/>
                  </a:lnTo>
                  <a:lnTo>
                    <a:pt x="1169" y="6187"/>
                  </a:lnTo>
                  <a:lnTo>
                    <a:pt x="1242" y="6284"/>
                  </a:lnTo>
                  <a:lnTo>
                    <a:pt x="1242" y="6284"/>
                  </a:lnTo>
                  <a:lnTo>
                    <a:pt x="1315" y="6357"/>
                  </a:lnTo>
                  <a:lnTo>
                    <a:pt x="1413" y="6406"/>
                  </a:lnTo>
                  <a:lnTo>
                    <a:pt x="1535" y="6455"/>
                  </a:lnTo>
                  <a:lnTo>
                    <a:pt x="1608" y="6455"/>
                  </a:lnTo>
                  <a:lnTo>
                    <a:pt x="1608" y="6455"/>
                  </a:lnTo>
                  <a:lnTo>
                    <a:pt x="1729" y="6504"/>
                  </a:lnTo>
                  <a:lnTo>
                    <a:pt x="1876" y="6601"/>
                  </a:lnTo>
                  <a:lnTo>
                    <a:pt x="2070" y="6747"/>
                  </a:lnTo>
                  <a:lnTo>
                    <a:pt x="2290" y="6942"/>
                  </a:lnTo>
                  <a:lnTo>
                    <a:pt x="2290" y="6942"/>
                  </a:lnTo>
                  <a:lnTo>
                    <a:pt x="2484" y="7137"/>
                  </a:lnTo>
                  <a:lnTo>
                    <a:pt x="2679" y="7283"/>
                  </a:lnTo>
                  <a:lnTo>
                    <a:pt x="2825" y="7380"/>
                  </a:lnTo>
                  <a:lnTo>
                    <a:pt x="2947" y="7405"/>
                  </a:lnTo>
                  <a:lnTo>
                    <a:pt x="2947" y="7405"/>
                  </a:lnTo>
                  <a:lnTo>
                    <a:pt x="3093" y="7380"/>
                  </a:lnTo>
                  <a:lnTo>
                    <a:pt x="3166" y="7356"/>
                  </a:lnTo>
                  <a:lnTo>
                    <a:pt x="3239" y="7332"/>
                  </a:lnTo>
                  <a:lnTo>
                    <a:pt x="3239" y="7332"/>
                  </a:lnTo>
                  <a:lnTo>
                    <a:pt x="3288" y="7283"/>
                  </a:lnTo>
                  <a:lnTo>
                    <a:pt x="3410" y="7259"/>
                  </a:lnTo>
                  <a:lnTo>
                    <a:pt x="3556" y="7234"/>
                  </a:lnTo>
                  <a:lnTo>
                    <a:pt x="3702" y="7234"/>
                  </a:lnTo>
                  <a:lnTo>
                    <a:pt x="3702" y="7234"/>
                  </a:lnTo>
                  <a:lnTo>
                    <a:pt x="3873" y="7234"/>
                  </a:lnTo>
                  <a:lnTo>
                    <a:pt x="4019" y="7283"/>
                  </a:lnTo>
                  <a:lnTo>
                    <a:pt x="4165" y="7332"/>
                  </a:lnTo>
                  <a:lnTo>
                    <a:pt x="4262" y="7429"/>
                  </a:lnTo>
                  <a:lnTo>
                    <a:pt x="4262" y="7429"/>
                  </a:lnTo>
                  <a:lnTo>
                    <a:pt x="4360" y="7502"/>
                  </a:lnTo>
                  <a:lnTo>
                    <a:pt x="4457" y="7551"/>
                  </a:lnTo>
                  <a:lnTo>
                    <a:pt x="4555" y="7600"/>
                  </a:lnTo>
                  <a:lnTo>
                    <a:pt x="4652" y="7600"/>
                  </a:lnTo>
                  <a:lnTo>
                    <a:pt x="4652" y="7600"/>
                  </a:lnTo>
                  <a:lnTo>
                    <a:pt x="4749" y="7648"/>
                  </a:lnTo>
                  <a:lnTo>
                    <a:pt x="4896" y="7721"/>
                  </a:lnTo>
                  <a:lnTo>
                    <a:pt x="5066" y="7843"/>
                  </a:lnTo>
                  <a:lnTo>
                    <a:pt x="5212" y="7989"/>
                  </a:lnTo>
                  <a:lnTo>
                    <a:pt x="5212" y="7989"/>
                  </a:lnTo>
                  <a:lnTo>
                    <a:pt x="5383" y="8135"/>
                  </a:lnTo>
                  <a:lnTo>
                    <a:pt x="5553" y="8257"/>
                  </a:lnTo>
                  <a:lnTo>
                    <a:pt x="5699" y="8330"/>
                  </a:lnTo>
                  <a:lnTo>
                    <a:pt x="5797" y="8355"/>
                  </a:lnTo>
                  <a:lnTo>
                    <a:pt x="5797" y="8355"/>
                  </a:lnTo>
                  <a:lnTo>
                    <a:pt x="5870" y="8379"/>
                  </a:lnTo>
                  <a:lnTo>
                    <a:pt x="5992" y="8428"/>
                  </a:lnTo>
                  <a:lnTo>
                    <a:pt x="6089" y="8476"/>
                  </a:lnTo>
                  <a:lnTo>
                    <a:pt x="6162" y="8549"/>
                  </a:lnTo>
                  <a:lnTo>
                    <a:pt x="6162" y="8549"/>
                  </a:lnTo>
                  <a:lnTo>
                    <a:pt x="6259" y="8622"/>
                  </a:lnTo>
                  <a:lnTo>
                    <a:pt x="6357" y="8695"/>
                  </a:lnTo>
                  <a:lnTo>
                    <a:pt x="6454" y="8720"/>
                  </a:lnTo>
                  <a:lnTo>
                    <a:pt x="6552" y="8744"/>
                  </a:lnTo>
                  <a:lnTo>
                    <a:pt x="6552" y="8744"/>
                  </a:lnTo>
                  <a:lnTo>
                    <a:pt x="6649" y="8769"/>
                  </a:lnTo>
                  <a:lnTo>
                    <a:pt x="6747" y="8793"/>
                  </a:lnTo>
                  <a:lnTo>
                    <a:pt x="6844" y="8866"/>
                  </a:lnTo>
                  <a:lnTo>
                    <a:pt x="6941" y="8939"/>
                  </a:lnTo>
                  <a:lnTo>
                    <a:pt x="6941" y="8939"/>
                  </a:lnTo>
                  <a:lnTo>
                    <a:pt x="7014" y="9036"/>
                  </a:lnTo>
                  <a:lnTo>
                    <a:pt x="7063" y="9134"/>
                  </a:lnTo>
                  <a:lnTo>
                    <a:pt x="7112" y="9231"/>
                  </a:lnTo>
                  <a:lnTo>
                    <a:pt x="7112" y="9304"/>
                  </a:lnTo>
                  <a:lnTo>
                    <a:pt x="7112" y="9304"/>
                  </a:lnTo>
                  <a:lnTo>
                    <a:pt x="7112" y="9402"/>
                  </a:lnTo>
                  <a:lnTo>
                    <a:pt x="7063" y="9499"/>
                  </a:lnTo>
                  <a:lnTo>
                    <a:pt x="7014" y="9597"/>
                  </a:lnTo>
                  <a:lnTo>
                    <a:pt x="6941" y="9694"/>
                  </a:lnTo>
                  <a:lnTo>
                    <a:pt x="6941" y="9694"/>
                  </a:lnTo>
                  <a:lnTo>
                    <a:pt x="6868" y="9791"/>
                  </a:lnTo>
                  <a:lnTo>
                    <a:pt x="6795" y="9889"/>
                  </a:lnTo>
                  <a:lnTo>
                    <a:pt x="6747" y="9986"/>
                  </a:lnTo>
                  <a:lnTo>
                    <a:pt x="6747" y="10084"/>
                  </a:lnTo>
                  <a:lnTo>
                    <a:pt x="6747" y="10084"/>
                  </a:lnTo>
                  <a:lnTo>
                    <a:pt x="6722" y="10181"/>
                  </a:lnTo>
                  <a:lnTo>
                    <a:pt x="6625" y="10327"/>
                  </a:lnTo>
                  <a:lnTo>
                    <a:pt x="6503" y="10473"/>
                  </a:lnTo>
                  <a:lnTo>
                    <a:pt x="6357" y="10644"/>
                  </a:lnTo>
                  <a:lnTo>
                    <a:pt x="6357" y="10644"/>
                  </a:lnTo>
                  <a:lnTo>
                    <a:pt x="6211" y="10814"/>
                  </a:lnTo>
                  <a:lnTo>
                    <a:pt x="6089" y="10961"/>
                  </a:lnTo>
                  <a:lnTo>
                    <a:pt x="6016" y="11107"/>
                  </a:lnTo>
                  <a:lnTo>
                    <a:pt x="5992" y="11204"/>
                  </a:lnTo>
                  <a:lnTo>
                    <a:pt x="5992" y="11204"/>
                  </a:lnTo>
                  <a:lnTo>
                    <a:pt x="5943" y="11326"/>
                  </a:lnTo>
                  <a:lnTo>
                    <a:pt x="5870" y="11472"/>
                  </a:lnTo>
                  <a:lnTo>
                    <a:pt x="5748" y="11618"/>
                  </a:lnTo>
                  <a:lnTo>
                    <a:pt x="5602" y="11789"/>
                  </a:lnTo>
                  <a:lnTo>
                    <a:pt x="5602" y="11789"/>
                  </a:lnTo>
                  <a:lnTo>
                    <a:pt x="5456" y="11935"/>
                  </a:lnTo>
                  <a:lnTo>
                    <a:pt x="5334" y="12105"/>
                  </a:lnTo>
                  <a:lnTo>
                    <a:pt x="5261" y="12251"/>
                  </a:lnTo>
                  <a:lnTo>
                    <a:pt x="5212" y="12349"/>
                  </a:lnTo>
                  <a:lnTo>
                    <a:pt x="5212" y="12349"/>
                  </a:lnTo>
                  <a:lnTo>
                    <a:pt x="5188" y="12446"/>
                  </a:lnTo>
                  <a:lnTo>
                    <a:pt x="5139" y="12568"/>
                  </a:lnTo>
                  <a:lnTo>
                    <a:pt x="5042" y="12714"/>
                  </a:lnTo>
                  <a:lnTo>
                    <a:pt x="4944" y="12836"/>
                  </a:lnTo>
                  <a:lnTo>
                    <a:pt x="4944" y="12836"/>
                  </a:lnTo>
                  <a:lnTo>
                    <a:pt x="4822" y="12958"/>
                  </a:lnTo>
                  <a:lnTo>
                    <a:pt x="4725" y="13079"/>
                  </a:lnTo>
                  <a:lnTo>
                    <a:pt x="4676" y="13201"/>
                  </a:lnTo>
                  <a:lnTo>
                    <a:pt x="4652" y="13299"/>
                  </a:lnTo>
                  <a:lnTo>
                    <a:pt x="4652" y="13299"/>
                  </a:lnTo>
                  <a:lnTo>
                    <a:pt x="4676" y="13469"/>
                  </a:lnTo>
                  <a:lnTo>
                    <a:pt x="4701" y="13542"/>
                  </a:lnTo>
                  <a:lnTo>
                    <a:pt x="4749" y="13591"/>
                  </a:lnTo>
                  <a:lnTo>
                    <a:pt x="4749" y="13591"/>
                  </a:lnTo>
                  <a:lnTo>
                    <a:pt x="4774" y="13640"/>
                  </a:lnTo>
                  <a:lnTo>
                    <a:pt x="4822" y="13713"/>
                  </a:lnTo>
                  <a:lnTo>
                    <a:pt x="4847" y="13883"/>
                  </a:lnTo>
                  <a:lnTo>
                    <a:pt x="4847" y="13883"/>
                  </a:lnTo>
                  <a:lnTo>
                    <a:pt x="4822" y="13956"/>
                  </a:lnTo>
                  <a:lnTo>
                    <a:pt x="4774" y="14005"/>
                  </a:lnTo>
                  <a:lnTo>
                    <a:pt x="4725" y="14054"/>
                  </a:lnTo>
                  <a:lnTo>
                    <a:pt x="4652" y="14054"/>
                  </a:lnTo>
                  <a:lnTo>
                    <a:pt x="4652" y="14054"/>
                  </a:lnTo>
                  <a:lnTo>
                    <a:pt x="4555" y="14054"/>
                  </a:lnTo>
                  <a:lnTo>
                    <a:pt x="4457" y="14005"/>
                  </a:lnTo>
                  <a:lnTo>
                    <a:pt x="4360" y="13956"/>
                  </a:lnTo>
                  <a:lnTo>
                    <a:pt x="4262" y="13883"/>
                  </a:lnTo>
                  <a:lnTo>
                    <a:pt x="4262" y="13883"/>
                  </a:lnTo>
                  <a:lnTo>
                    <a:pt x="4189" y="13761"/>
                  </a:lnTo>
                  <a:lnTo>
                    <a:pt x="4141" y="13615"/>
                  </a:lnTo>
                  <a:lnTo>
                    <a:pt x="4092" y="13469"/>
                  </a:lnTo>
                  <a:lnTo>
                    <a:pt x="4092" y="13299"/>
                  </a:lnTo>
                  <a:lnTo>
                    <a:pt x="4092" y="13299"/>
                  </a:lnTo>
                  <a:lnTo>
                    <a:pt x="4067" y="13152"/>
                  </a:lnTo>
                  <a:lnTo>
                    <a:pt x="4019" y="12982"/>
                  </a:lnTo>
                  <a:lnTo>
                    <a:pt x="3970" y="12836"/>
                  </a:lnTo>
                  <a:lnTo>
                    <a:pt x="3897" y="12738"/>
                  </a:lnTo>
                  <a:lnTo>
                    <a:pt x="3897" y="12738"/>
                  </a:lnTo>
                  <a:lnTo>
                    <a:pt x="3848" y="12690"/>
                  </a:lnTo>
                  <a:lnTo>
                    <a:pt x="3824" y="12592"/>
                  </a:lnTo>
                  <a:lnTo>
                    <a:pt x="3751" y="12349"/>
                  </a:lnTo>
                  <a:lnTo>
                    <a:pt x="3726" y="12056"/>
                  </a:lnTo>
                  <a:lnTo>
                    <a:pt x="3702" y="11716"/>
                  </a:lnTo>
                  <a:lnTo>
                    <a:pt x="3702" y="11472"/>
                  </a:lnTo>
                  <a:lnTo>
                    <a:pt x="3702" y="11472"/>
                  </a:lnTo>
                  <a:lnTo>
                    <a:pt x="3702" y="11301"/>
                  </a:lnTo>
                  <a:lnTo>
                    <a:pt x="3653" y="11107"/>
                  </a:lnTo>
                  <a:lnTo>
                    <a:pt x="3629" y="10936"/>
                  </a:lnTo>
                  <a:lnTo>
                    <a:pt x="3556" y="10741"/>
                  </a:lnTo>
                  <a:lnTo>
                    <a:pt x="3483" y="10571"/>
                  </a:lnTo>
                  <a:lnTo>
                    <a:pt x="3410" y="10425"/>
                  </a:lnTo>
                  <a:lnTo>
                    <a:pt x="3312" y="10279"/>
                  </a:lnTo>
                  <a:lnTo>
                    <a:pt x="3239" y="10181"/>
                  </a:lnTo>
                  <a:lnTo>
                    <a:pt x="3239" y="10181"/>
                  </a:lnTo>
                  <a:lnTo>
                    <a:pt x="3045" y="9962"/>
                  </a:lnTo>
                  <a:lnTo>
                    <a:pt x="2898" y="9767"/>
                  </a:lnTo>
                  <a:lnTo>
                    <a:pt x="2801" y="9621"/>
                  </a:lnTo>
                  <a:lnTo>
                    <a:pt x="2752" y="9499"/>
                  </a:lnTo>
                  <a:lnTo>
                    <a:pt x="2752" y="9499"/>
                  </a:lnTo>
                  <a:lnTo>
                    <a:pt x="2728" y="9353"/>
                  </a:lnTo>
                  <a:lnTo>
                    <a:pt x="2704" y="9280"/>
                  </a:lnTo>
                  <a:lnTo>
                    <a:pt x="2655" y="9231"/>
                  </a:lnTo>
                  <a:lnTo>
                    <a:pt x="2655" y="9231"/>
                  </a:lnTo>
                  <a:lnTo>
                    <a:pt x="2631" y="9158"/>
                  </a:lnTo>
                  <a:lnTo>
                    <a:pt x="2582" y="9036"/>
                  </a:lnTo>
                  <a:lnTo>
                    <a:pt x="2582" y="8890"/>
                  </a:lnTo>
                  <a:lnTo>
                    <a:pt x="2557" y="8744"/>
                  </a:lnTo>
                  <a:lnTo>
                    <a:pt x="2557" y="8744"/>
                  </a:lnTo>
                  <a:lnTo>
                    <a:pt x="2582" y="8598"/>
                  </a:lnTo>
                  <a:lnTo>
                    <a:pt x="2582" y="8452"/>
                  </a:lnTo>
                  <a:lnTo>
                    <a:pt x="2631" y="8330"/>
                  </a:lnTo>
                  <a:lnTo>
                    <a:pt x="2655" y="8281"/>
                  </a:lnTo>
                  <a:lnTo>
                    <a:pt x="2655" y="8281"/>
                  </a:lnTo>
                  <a:lnTo>
                    <a:pt x="2704" y="8208"/>
                  </a:lnTo>
                  <a:lnTo>
                    <a:pt x="2728" y="8160"/>
                  </a:lnTo>
                  <a:lnTo>
                    <a:pt x="2752" y="7989"/>
                  </a:lnTo>
                  <a:lnTo>
                    <a:pt x="2752" y="7989"/>
                  </a:lnTo>
                  <a:lnTo>
                    <a:pt x="2728" y="7819"/>
                  </a:lnTo>
                  <a:lnTo>
                    <a:pt x="2704" y="7746"/>
                  </a:lnTo>
                  <a:lnTo>
                    <a:pt x="2655" y="7697"/>
                  </a:lnTo>
                  <a:lnTo>
                    <a:pt x="2655" y="7697"/>
                  </a:lnTo>
                  <a:lnTo>
                    <a:pt x="2606" y="7673"/>
                  </a:lnTo>
                  <a:lnTo>
                    <a:pt x="2533" y="7624"/>
                  </a:lnTo>
                  <a:lnTo>
                    <a:pt x="2363" y="7600"/>
                  </a:lnTo>
                  <a:lnTo>
                    <a:pt x="2363" y="7600"/>
                  </a:lnTo>
                  <a:lnTo>
                    <a:pt x="2265" y="7575"/>
                  </a:lnTo>
                  <a:lnTo>
                    <a:pt x="2119" y="7502"/>
                  </a:lnTo>
                  <a:lnTo>
                    <a:pt x="1973" y="7380"/>
                  </a:lnTo>
                  <a:lnTo>
                    <a:pt x="1802" y="7234"/>
                  </a:lnTo>
                  <a:lnTo>
                    <a:pt x="1802" y="7234"/>
                  </a:lnTo>
                  <a:lnTo>
                    <a:pt x="1632" y="7088"/>
                  </a:lnTo>
                  <a:lnTo>
                    <a:pt x="1486" y="6966"/>
                  </a:lnTo>
                  <a:lnTo>
                    <a:pt x="1340" y="6869"/>
                  </a:lnTo>
                  <a:lnTo>
                    <a:pt x="1242" y="6845"/>
                  </a:lnTo>
                  <a:lnTo>
                    <a:pt x="1242" y="6845"/>
                  </a:lnTo>
                  <a:lnTo>
                    <a:pt x="1121" y="6796"/>
                  </a:lnTo>
                  <a:lnTo>
                    <a:pt x="926" y="6674"/>
                  </a:lnTo>
                  <a:lnTo>
                    <a:pt x="706" y="6504"/>
                  </a:lnTo>
                  <a:lnTo>
                    <a:pt x="463" y="6284"/>
                  </a:lnTo>
                  <a:lnTo>
                    <a:pt x="463" y="6284"/>
                  </a:lnTo>
                  <a:lnTo>
                    <a:pt x="171" y="5919"/>
                  </a:lnTo>
                  <a:lnTo>
                    <a:pt x="0" y="5700"/>
                  </a:lnTo>
                  <a:lnTo>
                    <a:pt x="0" y="5700"/>
                  </a:lnTo>
                  <a:lnTo>
                    <a:pt x="0" y="572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388" name="Google Shape;388;p42"/>
            <p:cNvSpPr/>
            <p:nvPr/>
          </p:nvSpPr>
          <p:spPr>
            <a:xfrm>
              <a:off x="6128575" y="3695900"/>
              <a:ext cx="86475" cy="47525"/>
            </a:xfrm>
            <a:custGeom>
              <a:avLst/>
              <a:gdLst/>
              <a:ahLst/>
              <a:cxnLst/>
              <a:rect l="l" t="t" r="r" b="b"/>
              <a:pathLst>
                <a:path w="3459" h="1901" fill="none" extrusionOk="0">
                  <a:moveTo>
                    <a:pt x="2022" y="1340"/>
                  </a:moveTo>
                  <a:lnTo>
                    <a:pt x="2022" y="1340"/>
                  </a:lnTo>
                  <a:lnTo>
                    <a:pt x="1924" y="1413"/>
                  </a:lnTo>
                  <a:lnTo>
                    <a:pt x="1827" y="1486"/>
                  </a:lnTo>
                  <a:lnTo>
                    <a:pt x="1729" y="1511"/>
                  </a:lnTo>
                  <a:lnTo>
                    <a:pt x="1632" y="1535"/>
                  </a:lnTo>
                  <a:lnTo>
                    <a:pt x="1632" y="1535"/>
                  </a:lnTo>
                  <a:lnTo>
                    <a:pt x="1559" y="1535"/>
                  </a:lnTo>
                  <a:lnTo>
                    <a:pt x="1461" y="1584"/>
                  </a:lnTo>
                  <a:lnTo>
                    <a:pt x="1340" y="1657"/>
                  </a:lnTo>
                  <a:lnTo>
                    <a:pt x="1267" y="1730"/>
                  </a:lnTo>
                  <a:lnTo>
                    <a:pt x="1267" y="1730"/>
                  </a:lnTo>
                  <a:lnTo>
                    <a:pt x="1169" y="1803"/>
                  </a:lnTo>
                  <a:lnTo>
                    <a:pt x="1072" y="1852"/>
                  </a:lnTo>
                  <a:lnTo>
                    <a:pt x="974" y="1900"/>
                  </a:lnTo>
                  <a:lnTo>
                    <a:pt x="877" y="1900"/>
                  </a:lnTo>
                  <a:lnTo>
                    <a:pt x="877" y="1900"/>
                  </a:lnTo>
                  <a:lnTo>
                    <a:pt x="779" y="1900"/>
                  </a:lnTo>
                  <a:lnTo>
                    <a:pt x="682" y="1852"/>
                  </a:lnTo>
                  <a:lnTo>
                    <a:pt x="585" y="1803"/>
                  </a:lnTo>
                  <a:lnTo>
                    <a:pt x="512" y="1730"/>
                  </a:lnTo>
                  <a:lnTo>
                    <a:pt x="512" y="1730"/>
                  </a:lnTo>
                  <a:lnTo>
                    <a:pt x="438" y="1633"/>
                  </a:lnTo>
                  <a:lnTo>
                    <a:pt x="414" y="1535"/>
                  </a:lnTo>
                  <a:lnTo>
                    <a:pt x="438" y="1438"/>
                  </a:lnTo>
                  <a:lnTo>
                    <a:pt x="512" y="1340"/>
                  </a:lnTo>
                  <a:lnTo>
                    <a:pt x="512" y="1340"/>
                  </a:lnTo>
                  <a:lnTo>
                    <a:pt x="585" y="1243"/>
                  </a:lnTo>
                  <a:lnTo>
                    <a:pt x="633" y="1145"/>
                  </a:lnTo>
                  <a:lnTo>
                    <a:pt x="682" y="1048"/>
                  </a:lnTo>
                  <a:lnTo>
                    <a:pt x="682" y="951"/>
                  </a:lnTo>
                  <a:lnTo>
                    <a:pt x="682" y="951"/>
                  </a:lnTo>
                  <a:lnTo>
                    <a:pt x="658" y="804"/>
                  </a:lnTo>
                  <a:lnTo>
                    <a:pt x="633" y="731"/>
                  </a:lnTo>
                  <a:lnTo>
                    <a:pt x="585" y="683"/>
                  </a:lnTo>
                  <a:lnTo>
                    <a:pt x="585" y="683"/>
                  </a:lnTo>
                  <a:lnTo>
                    <a:pt x="536" y="634"/>
                  </a:lnTo>
                  <a:lnTo>
                    <a:pt x="463" y="610"/>
                  </a:lnTo>
                  <a:lnTo>
                    <a:pt x="317" y="585"/>
                  </a:lnTo>
                  <a:lnTo>
                    <a:pt x="317" y="585"/>
                  </a:lnTo>
                  <a:lnTo>
                    <a:pt x="146" y="561"/>
                  </a:lnTo>
                  <a:lnTo>
                    <a:pt x="73" y="512"/>
                  </a:lnTo>
                  <a:lnTo>
                    <a:pt x="24" y="488"/>
                  </a:lnTo>
                  <a:lnTo>
                    <a:pt x="24" y="488"/>
                  </a:lnTo>
                  <a:lnTo>
                    <a:pt x="0" y="439"/>
                  </a:lnTo>
                  <a:lnTo>
                    <a:pt x="24" y="366"/>
                  </a:lnTo>
                  <a:lnTo>
                    <a:pt x="49" y="293"/>
                  </a:lnTo>
                  <a:lnTo>
                    <a:pt x="122" y="196"/>
                  </a:lnTo>
                  <a:lnTo>
                    <a:pt x="122" y="196"/>
                  </a:lnTo>
                  <a:lnTo>
                    <a:pt x="171" y="171"/>
                  </a:lnTo>
                  <a:lnTo>
                    <a:pt x="268" y="123"/>
                  </a:lnTo>
                  <a:lnTo>
                    <a:pt x="512" y="74"/>
                  </a:lnTo>
                  <a:lnTo>
                    <a:pt x="804" y="25"/>
                  </a:lnTo>
                  <a:lnTo>
                    <a:pt x="1145" y="1"/>
                  </a:lnTo>
                  <a:lnTo>
                    <a:pt x="2509" y="1"/>
                  </a:lnTo>
                  <a:lnTo>
                    <a:pt x="2509" y="1"/>
                  </a:lnTo>
                  <a:lnTo>
                    <a:pt x="2850" y="25"/>
                  </a:lnTo>
                  <a:lnTo>
                    <a:pt x="3142" y="49"/>
                  </a:lnTo>
                  <a:lnTo>
                    <a:pt x="3337" y="74"/>
                  </a:lnTo>
                  <a:lnTo>
                    <a:pt x="3434" y="98"/>
                  </a:lnTo>
                  <a:lnTo>
                    <a:pt x="3434" y="98"/>
                  </a:lnTo>
                  <a:lnTo>
                    <a:pt x="3458" y="123"/>
                  </a:lnTo>
                  <a:lnTo>
                    <a:pt x="3434" y="171"/>
                  </a:lnTo>
                  <a:lnTo>
                    <a:pt x="3361" y="317"/>
                  </a:lnTo>
                  <a:lnTo>
                    <a:pt x="3239" y="488"/>
                  </a:lnTo>
                  <a:lnTo>
                    <a:pt x="3069" y="683"/>
                  </a:lnTo>
                  <a:lnTo>
                    <a:pt x="3069" y="683"/>
                  </a:lnTo>
                  <a:lnTo>
                    <a:pt x="2874" y="853"/>
                  </a:lnTo>
                  <a:lnTo>
                    <a:pt x="2679" y="999"/>
                  </a:lnTo>
                  <a:lnTo>
                    <a:pt x="2509" y="1121"/>
                  </a:lnTo>
                  <a:lnTo>
                    <a:pt x="2411" y="1145"/>
                  </a:lnTo>
                  <a:lnTo>
                    <a:pt x="2411" y="1145"/>
                  </a:lnTo>
                  <a:lnTo>
                    <a:pt x="2314" y="1170"/>
                  </a:lnTo>
                  <a:lnTo>
                    <a:pt x="2216" y="1194"/>
                  </a:lnTo>
                  <a:lnTo>
                    <a:pt x="2119" y="1267"/>
                  </a:lnTo>
                  <a:lnTo>
                    <a:pt x="2022" y="1340"/>
                  </a:lnTo>
                  <a:lnTo>
                    <a:pt x="2022" y="134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389" name="Google Shape;389;p42"/>
            <p:cNvSpPr/>
            <p:nvPr/>
          </p:nvSpPr>
          <p:spPr>
            <a:xfrm>
              <a:off x="6357500" y="3940075"/>
              <a:ext cx="18900" cy="34725"/>
            </a:xfrm>
            <a:custGeom>
              <a:avLst/>
              <a:gdLst/>
              <a:ahLst/>
              <a:cxnLst/>
              <a:rect l="l" t="t" r="r" b="b"/>
              <a:pathLst>
                <a:path w="756" h="1389" fill="none" extrusionOk="0">
                  <a:moveTo>
                    <a:pt x="585" y="682"/>
                  </a:moveTo>
                  <a:lnTo>
                    <a:pt x="585" y="682"/>
                  </a:lnTo>
                  <a:lnTo>
                    <a:pt x="512" y="779"/>
                  </a:lnTo>
                  <a:lnTo>
                    <a:pt x="439" y="877"/>
                  </a:lnTo>
                  <a:lnTo>
                    <a:pt x="390" y="974"/>
                  </a:lnTo>
                  <a:lnTo>
                    <a:pt x="390" y="1072"/>
                  </a:lnTo>
                  <a:lnTo>
                    <a:pt x="390" y="1072"/>
                  </a:lnTo>
                  <a:lnTo>
                    <a:pt x="366" y="1218"/>
                  </a:lnTo>
                  <a:lnTo>
                    <a:pt x="317" y="1291"/>
                  </a:lnTo>
                  <a:lnTo>
                    <a:pt x="293" y="1364"/>
                  </a:lnTo>
                  <a:lnTo>
                    <a:pt x="293" y="1364"/>
                  </a:lnTo>
                  <a:lnTo>
                    <a:pt x="244" y="1388"/>
                  </a:lnTo>
                  <a:lnTo>
                    <a:pt x="195" y="1388"/>
                  </a:lnTo>
                  <a:lnTo>
                    <a:pt x="147" y="1388"/>
                  </a:lnTo>
                  <a:lnTo>
                    <a:pt x="98" y="1364"/>
                  </a:lnTo>
                  <a:lnTo>
                    <a:pt x="98" y="1364"/>
                  </a:lnTo>
                  <a:lnTo>
                    <a:pt x="74" y="1291"/>
                  </a:lnTo>
                  <a:lnTo>
                    <a:pt x="25" y="1169"/>
                  </a:lnTo>
                  <a:lnTo>
                    <a:pt x="25" y="1023"/>
                  </a:lnTo>
                  <a:lnTo>
                    <a:pt x="1" y="877"/>
                  </a:lnTo>
                  <a:lnTo>
                    <a:pt x="1" y="877"/>
                  </a:lnTo>
                  <a:lnTo>
                    <a:pt x="25" y="706"/>
                  </a:lnTo>
                  <a:lnTo>
                    <a:pt x="98" y="536"/>
                  </a:lnTo>
                  <a:lnTo>
                    <a:pt x="171" y="365"/>
                  </a:lnTo>
                  <a:lnTo>
                    <a:pt x="293" y="219"/>
                  </a:lnTo>
                  <a:lnTo>
                    <a:pt x="293" y="219"/>
                  </a:lnTo>
                  <a:lnTo>
                    <a:pt x="415" y="122"/>
                  </a:lnTo>
                  <a:lnTo>
                    <a:pt x="512" y="49"/>
                  </a:lnTo>
                  <a:lnTo>
                    <a:pt x="609" y="0"/>
                  </a:lnTo>
                  <a:lnTo>
                    <a:pt x="682" y="24"/>
                  </a:lnTo>
                  <a:lnTo>
                    <a:pt x="682" y="24"/>
                  </a:lnTo>
                  <a:lnTo>
                    <a:pt x="707" y="73"/>
                  </a:lnTo>
                  <a:lnTo>
                    <a:pt x="731" y="146"/>
                  </a:lnTo>
                  <a:lnTo>
                    <a:pt x="756" y="317"/>
                  </a:lnTo>
                  <a:lnTo>
                    <a:pt x="756" y="317"/>
                  </a:lnTo>
                  <a:lnTo>
                    <a:pt x="756" y="390"/>
                  </a:lnTo>
                  <a:lnTo>
                    <a:pt x="707" y="487"/>
                  </a:lnTo>
                  <a:lnTo>
                    <a:pt x="658" y="609"/>
                  </a:lnTo>
                  <a:lnTo>
                    <a:pt x="585" y="682"/>
                  </a:lnTo>
                  <a:lnTo>
                    <a:pt x="585" y="682"/>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390" name="Google Shape;390;p42"/>
            <p:cNvSpPr/>
            <p:nvPr/>
          </p:nvSpPr>
          <p:spPr>
            <a:xfrm>
              <a:off x="6202850" y="3720875"/>
              <a:ext cx="204000" cy="278875"/>
            </a:xfrm>
            <a:custGeom>
              <a:avLst/>
              <a:gdLst/>
              <a:ahLst/>
              <a:cxnLst/>
              <a:rect l="l" t="t" r="r" b="b"/>
              <a:pathLst>
                <a:path w="8160" h="11155" fill="none" extrusionOk="0">
                  <a:moveTo>
                    <a:pt x="8159" y="4774"/>
                  </a:moveTo>
                  <a:lnTo>
                    <a:pt x="8159" y="4774"/>
                  </a:lnTo>
                  <a:lnTo>
                    <a:pt x="7599" y="4701"/>
                  </a:lnTo>
                  <a:lnTo>
                    <a:pt x="7283" y="4652"/>
                  </a:lnTo>
                  <a:lnTo>
                    <a:pt x="7136" y="4603"/>
                  </a:lnTo>
                  <a:lnTo>
                    <a:pt x="7136" y="4603"/>
                  </a:lnTo>
                  <a:lnTo>
                    <a:pt x="7088" y="4579"/>
                  </a:lnTo>
                  <a:lnTo>
                    <a:pt x="7015" y="4555"/>
                  </a:lnTo>
                  <a:lnTo>
                    <a:pt x="6844" y="4530"/>
                  </a:lnTo>
                  <a:lnTo>
                    <a:pt x="6844" y="4530"/>
                  </a:lnTo>
                  <a:lnTo>
                    <a:pt x="6747" y="4506"/>
                  </a:lnTo>
                  <a:lnTo>
                    <a:pt x="6649" y="4457"/>
                  </a:lnTo>
                  <a:lnTo>
                    <a:pt x="6552" y="4409"/>
                  </a:lnTo>
                  <a:lnTo>
                    <a:pt x="6454" y="4336"/>
                  </a:lnTo>
                  <a:lnTo>
                    <a:pt x="6454" y="4336"/>
                  </a:lnTo>
                  <a:lnTo>
                    <a:pt x="6381" y="4262"/>
                  </a:lnTo>
                  <a:lnTo>
                    <a:pt x="6308" y="4214"/>
                  </a:lnTo>
                  <a:lnTo>
                    <a:pt x="6235" y="4214"/>
                  </a:lnTo>
                  <a:lnTo>
                    <a:pt x="6187" y="4238"/>
                  </a:lnTo>
                  <a:lnTo>
                    <a:pt x="6187" y="4238"/>
                  </a:lnTo>
                  <a:lnTo>
                    <a:pt x="6162" y="4287"/>
                  </a:lnTo>
                  <a:lnTo>
                    <a:pt x="6162" y="4360"/>
                  </a:lnTo>
                  <a:lnTo>
                    <a:pt x="6211" y="4433"/>
                  </a:lnTo>
                  <a:lnTo>
                    <a:pt x="6284" y="4530"/>
                  </a:lnTo>
                  <a:lnTo>
                    <a:pt x="6284" y="4530"/>
                  </a:lnTo>
                  <a:lnTo>
                    <a:pt x="6357" y="4603"/>
                  </a:lnTo>
                  <a:lnTo>
                    <a:pt x="6454" y="4652"/>
                  </a:lnTo>
                  <a:lnTo>
                    <a:pt x="6576" y="4701"/>
                  </a:lnTo>
                  <a:lnTo>
                    <a:pt x="6649" y="4701"/>
                  </a:lnTo>
                  <a:lnTo>
                    <a:pt x="6649" y="4701"/>
                  </a:lnTo>
                  <a:lnTo>
                    <a:pt x="6747" y="4725"/>
                  </a:lnTo>
                  <a:lnTo>
                    <a:pt x="6844" y="4774"/>
                  </a:lnTo>
                  <a:lnTo>
                    <a:pt x="6942" y="4823"/>
                  </a:lnTo>
                  <a:lnTo>
                    <a:pt x="7039" y="4896"/>
                  </a:lnTo>
                  <a:lnTo>
                    <a:pt x="7039" y="4896"/>
                  </a:lnTo>
                  <a:lnTo>
                    <a:pt x="7063" y="4944"/>
                  </a:lnTo>
                  <a:lnTo>
                    <a:pt x="7088" y="4993"/>
                  </a:lnTo>
                  <a:lnTo>
                    <a:pt x="7063" y="5139"/>
                  </a:lnTo>
                  <a:lnTo>
                    <a:pt x="6966" y="5310"/>
                  </a:lnTo>
                  <a:lnTo>
                    <a:pt x="6844" y="5480"/>
                  </a:lnTo>
                  <a:lnTo>
                    <a:pt x="6844" y="5480"/>
                  </a:lnTo>
                  <a:lnTo>
                    <a:pt x="6674" y="5626"/>
                  </a:lnTo>
                  <a:lnTo>
                    <a:pt x="6528" y="5748"/>
                  </a:lnTo>
                  <a:lnTo>
                    <a:pt x="6381" y="5821"/>
                  </a:lnTo>
                  <a:lnTo>
                    <a:pt x="6284" y="5846"/>
                  </a:lnTo>
                  <a:lnTo>
                    <a:pt x="6284" y="5846"/>
                  </a:lnTo>
                  <a:lnTo>
                    <a:pt x="6113" y="5870"/>
                  </a:lnTo>
                  <a:lnTo>
                    <a:pt x="6040" y="5894"/>
                  </a:lnTo>
                  <a:lnTo>
                    <a:pt x="5992" y="5943"/>
                  </a:lnTo>
                  <a:lnTo>
                    <a:pt x="5992" y="5943"/>
                  </a:lnTo>
                  <a:lnTo>
                    <a:pt x="5943" y="5967"/>
                  </a:lnTo>
                  <a:lnTo>
                    <a:pt x="5894" y="5992"/>
                  </a:lnTo>
                  <a:lnTo>
                    <a:pt x="5846" y="5967"/>
                  </a:lnTo>
                  <a:lnTo>
                    <a:pt x="5797" y="5943"/>
                  </a:lnTo>
                  <a:lnTo>
                    <a:pt x="5797" y="5943"/>
                  </a:lnTo>
                  <a:lnTo>
                    <a:pt x="5773" y="5894"/>
                  </a:lnTo>
                  <a:lnTo>
                    <a:pt x="5724" y="5821"/>
                  </a:lnTo>
                  <a:lnTo>
                    <a:pt x="5699" y="5651"/>
                  </a:lnTo>
                  <a:lnTo>
                    <a:pt x="5699" y="5651"/>
                  </a:lnTo>
                  <a:lnTo>
                    <a:pt x="5675" y="5553"/>
                  </a:lnTo>
                  <a:lnTo>
                    <a:pt x="5602" y="5407"/>
                  </a:lnTo>
                  <a:lnTo>
                    <a:pt x="5480" y="5261"/>
                  </a:lnTo>
                  <a:lnTo>
                    <a:pt x="5334" y="5091"/>
                  </a:lnTo>
                  <a:lnTo>
                    <a:pt x="5334" y="5091"/>
                  </a:lnTo>
                  <a:lnTo>
                    <a:pt x="5188" y="4920"/>
                  </a:lnTo>
                  <a:lnTo>
                    <a:pt x="5066" y="4774"/>
                  </a:lnTo>
                  <a:lnTo>
                    <a:pt x="4969" y="4628"/>
                  </a:lnTo>
                  <a:lnTo>
                    <a:pt x="4944" y="4530"/>
                  </a:lnTo>
                  <a:lnTo>
                    <a:pt x="4944" y="4530"/>
                  </a:lnTo>
                  <a:lnTo>
                    <a:pt x="4944" y="4457"/>
                  </a:lnTo>
                  <a:lnTo>
                    <a:pt x="4920" y="4409"/>
                  </a:lnTo>
                  <a:lnTo>
                    <a:pt x="4896" y="4409"/>
                  </a:lnTo>
                  <a:lnTo>
                    <a:pt x="4847" y="4433"/>
                  </a:lnTo>
                  <a:lnTo>
                    <a:pt x="4847" y="4433"/>
                  </a:lnTo>
                  <a:lnTo>
                    <a:pt x="4823" y="4482"/>
                  </a:lnTo>
                  <a:lnTo>
                    <a:pt x="4774" y="4555"/>
                  </a:lnTo>
                  <a:lnTo>
                    <a:pt x="4750" y="4701"/>
                  </a:lnTo>
                  <a:lnTo>
                    <a:pt x="4750" y="4701"/>
                  </a:lnTo>
                  <a:lnTo>
                    <a:pt x="4774" y="4798"/>
                  </a:lnTo>
                  <a:lnTo>
                    <a:pt x="4847" y="4920"/>
                  </a:lnTo>
                  <a:lnTo>
                    <a:pt x="4920" y="5066"/>
                  </a:lnTo>
                  <a:lnTo>
                    <a:pt x="5042" y="5188"/>
                  </a:lnTo>
                  <a:lnTo>
                    <a:pt x="5042" y="5188"/>
                  </a:lnTo>
                  <a:lnTo>
                    <a:pt x="5139" y="5310"/>
                  </a:lnTo>
                  <a:lnTo>
                    <a:pt x="5237" y="5431"/>
                  </a:lnTo>
                  <a:lnTo>
                    <a:pt x="5310" y="5553"/>
                  </a:lnTo>
                  <a:lnTo>
                    <a:pt x="5334" y="5651"/>
                  </a:lnTo>
                  <a:lnTo>
                    <a:pt x="5334" y="5651"/>
                  </a:lnTo>
                  <a:lnTo>
                    <a:pt x="5334" y="5748"/>
                  </a:lnTo>
                  <a:lnTo>
                    <a:pt x="5383" y="5846"/>
                  </a:lnTo>
                  <a:lnTo>
                    <a:pt x="5432" y="5943"/>
                  </a:lnTo>
                  <a:lnTo>
                    <a:pt x="5505" y="6040"/>
                  </a:lnTo>
                  <a:lnTo>
                    <a:pt x="5505" y="6040"/>
                  </a:lnTo>
                  <a:lnTo>
                    <a:pt x="5626" y="6113"/>
                  </a:lnTo>
                  <a:lnTo>
                    <a:pt x="5773" y="6162"/>
                  </a:lnTo>
                  <a:lnTo>
                    <a:pt x="5919" y="6211"/>
                  </a:lnTo>
                  <a:lnTo>
                    <a:pt x="6089" y="6235"/>
                  </a:lnTo>
                  <a:lnTo>
                    <a:pt x="6089" y="6235"/>
                  </a:lnTo>
                  <a:lnTo>
                    <a:pt x="6235" y="6235"/>
                  </a:lnTo>
                  <a:lnTo>
                    <a:pt x="6357" y="6284"/>
                  </a:lnTo>
                  <a:lnTo>
                    <a:pt x="6430" y="6333"/>
                  </a:lnTo>
                  <a:lnTo>
                    <a:pt x="6454" y="6381"/>
                  </a:lnTo>
                  <a:lnTo>
                    <a:pt x="6454" y="6430"/>
                  </a:lnTo>
                  <a:lnTo>
                    <a:pt x="6454" y="6430"/>
                  </a:lnTo>
                  <a:lnTo>
                    <a:pt x="6430" y="6527"/>
                  </a:lnTo>
                  <a:lnTo>
                    <a:pt x="6308" y="6722"/>
                  </a:lnTo>
                  <a:lnTo>
                    <a:pt x="6113" y="6941"/>
                  </a:lnTo>
                  <a:lnTo>
                    <a:pt x="5894" y="7185"/>
                  </a:lnTo>
                  <a:lnTo>
                    <a:pt x="5894" y="7185"/>
                  </a:lnTo>
                  <a:lnTo>
                    <a:pt x="5675" y="7429"/>
                  </a:lnTo>
                  <a:lnTo>
                    <a:pt x="5505" y="7696"/>
                  </a:lnTo>
                  <a:lnTo>
                    <a:pt x="5358" y="7940"/>
                  </a:lnTo>
                  <a:lnTo>
                    <a:pt x="5334" y="8037"/>
                  </a:lnTo>
                  <a:lnTo>
                    <a:pt x="5334" y="8135"/>
                  </a:lnTo>
                  <a:lnTo>
                    <a:pt x="5334" y="8135"/>
                  </a:lnTo>
                  <a:lnTo>
                    <a:pt x="5334" y="8281"/>
                  </a:lnTo>
                  <a:lnTo>
                    <a:pt x="5358" y="8427"/>
                  </a:lnTo>
                  <a:lnTo>
                    <a:pt x="5383" y="8525"/>
                  </a:lnTo>
                  <a:lnTo>
                    <a:pt x="5432" y="8598"/>
                  </a:lnTo>
                  <a:lnTo>
                    <a:pt x="5432" y="8598"/>
                  </a:lnTo>
                  <a:lnTo>
                    <a:pt x="5456" y="8646"/>
                  </a:lnTo>
                  <a:lnTo>
                    <a:pt x="5480" y="8719"/>
                  </a:lnTo>
                  <a:lnTo>
                    <a:pt x="5505" y="8890"/>
                  </a:lnTo>
                  <a:lnTo>
                    <a:pt x="5505" y="8890"/>
                  </a:lnTo>
                  <a:lnTo>
                    <a:pt x="5480" y="8987"/>
                  </a:lnTo>
                  <a:lnTo>
                    <a:pt x="5383" y="9158"/>
                  </a:lnTo>
                  <a:lnTo>
                    <a:pt x="5237" y="9353"/>
                  </a:lnTo>
                  <a:lnTo>
                    <a:pt x="5042" y="9547"/>
                  </a:lnTo>
                  <a:lnTo>
                    <a:pt x="5042" y="9547"/>
                  </a:lnTo>
                  <a:lnTo>
                    <a:pt x="4847" y="9742"/>
                  </a:lnTo>
                  <a:lnTo>
                    <a:pt x="4701" y="9937"/>
                  </a:lnTo>
                  <a:lnTo>
                    <a:pt x="4603" y="10108"/>
                  </a:lnTo>
                  <a:lnTo>
                    <a:pt x="4555" y="10205"/>
                  </a:lnTo>
                  <a:lnTo>
                    <a:pt x="4555" y="10205"/>
                  </a:lnTo>
                  <a:lnTo>
                    <a:pt x="4530" y="10327"/>
                  </a:lnTo>
                  <a:lnTo>
                    <a:pt x="4457" y="10473"/>
                  </a:lnTo>
                  <a:lnTo>
                    <a:pt x="4336" y="10619"/>
                  </a:lnTo>
                  <a:lnTo>
                    <a:pt x="4189" y="10790"/>
                  </a:lnTo>
                  <a:lnTo>
                    <a:pt x="4189" y="10790"/>
                  </a:lnTo>
                  <a:lnTo>
                    <a:pt x="4019" y="10936"/>
                  </a:lnTo>
                  <a:lnTo>
                    <a:pt x="3873" y="11057"/>
                  </a:lnTo>
                  <a:lnTo>
                    <a:pt x="3727" y="11131"/>
                  </a:lnTo>
                  <a:lnTo>
                    <a:pt x="3605" y="11155"/>
                  </a:lnTo>
                  <a:lnTo>
                    <a:pt x="3605" y="11155"/>
                  </a:lnTo>
                  <a:lnTo>
                    <a:pt x="3532" y="11155"/>
                  </a:lnTo>
                  <a:lnTo>
                    <a:pt x="3434" y="11106"/>
                  </a:lnTo>
                  <a:lnTo>
                    <a:pt x="3337" y="11057"/>
                  </a:lnTo>
                  <a:lnTo>
                    <a:pt x="3240" y="10984"/>
                  </a:lnTo>
                  <a:lnTo>
                    <a:pt x="3240" y="10984"/>
                  </a:lnTo>
                  <a:lnTo>
                    <a:pt x="3167" y="10887"/>
                  </a:lnTo>
                  <a:lnTo>
                    <a:pt x="3093" y="10790"/>
                  </a:lnTo>
                  <a:lnTo>
                    <a:pt x="3069" y="10692"/>
                  </a:lnTo>
                  <a:lnTo>
                    <a:pt x="3045" y="10595"/>
                  </a:lnTo>
                  <a:lnTo>
                    <a:pt x="3045" y="10595"/>
                  </a:lnTo>
                  <a:lnTo>
                    <a:pt x="3020" y="10424"/>
                  </a:lnTo>
                  <a:lnTo>
                    <a:pt x="2996" y="10351"/>
                  </a:lnTo>
                  <a:lnTo>
                    <a:pt x="2947" y="10302"/>
                  </a:lnTo>
                  <a:lnTo>
                    <a:pt x="2947" y="10302"/>
                  </a:lnTo>
                  <a:lnTo>
                    <a:pt x="2923" y="10254"/>
                  </a:lnTo>
                  <a:lnTo>
                    <a:pt x="2874" y="10181"/>
                  </a:lnTo>
                  <a:lnTo>
                    <a:pt x="2850" y="10035"/>
                  </a:lnTo>
                  <a:lnTo>
                    <a:pt x="2850" y="10035"/>
                  </a:lnTo>
                  <a:lnTo>
                    <a:pt x="2826" y="9864"/>
                  </a:lnTo>
                  <a:lnTo>
                    <a:pt x="2801" y="9791"/>
                  </a:lnTo>
                  <a:lnTo>
                    <a:pt x="2752" y="9742"/>
                  </a:lnTo>
                  <a:lnTo>
                    <a:pt x="2752" y="9742"/>
                  </a:lnTo>
                  <a:lnTo>
                    <a:pt x="2728" y="9669"/>
                  </a:lnTo>
                  <a:lnTo>
                    <a:pt x="2704" y="9572"/>
                  </a:lnTo>
                  <a:lnTo>
                    <a:pt x="2679" y="9426"/>
                  </a:lnTo>
                  <a:lnTo>
                    <a:pt x="2655" y="9255"/>
                  </a:lnTo>
                  <a:lnTo>
                    <a:pt x="2655" y="9255"/>
                  </a:lnTo>
                  <a:lnTo>
                    <a:pt x="2679" y="9109"/>
                  </a:lnTo>
                  <a:lnTo>
                    <a:pt x="2704" y="8963"/>
                  </a:lnTo>
                  <a:lnTo>
                    <a:pt x="2728" y="8866"/>
                  </a:lnTo>
                  <a:lnTo>
                    <a:pt x="2752" y="8792"/>
                  </a:lnTo>
                  <a:lnTo>
                    <a:pt x="2752" y="8792"/>
                  </a:lnTo>
                  <a:lnTo>
                    <a:pt x="2801" y="8744"/>
                  </a:lnTo>
                  <a:lnTo>
                    <a:pt x="2826" y="8671"/>
                  </a:lnTo>
                  <a:lnTo>
                    <a:pt x="2850" y="8500"/>
                  </a:lnTo>
                  <a:lnTo>
                    <a:pt x="2850" y="8500"/>
                  </a:lnTo>
                  <a:lnTo>
                    <a:pt x="2826" y="8403"/>
                  </a:lnTo>
                  <a:lnTo>
                    <a:pt x="2777" y="8281"/>
                  </a:lnTo>
                  <a:lnTo>
                    <a:pt x="2679" y="8159"/>
                  </a:lnTo>
                  <a:lnTo>
                    <a:pt x="2582" y="8037"/>
                  </a:lnTo>
                  <a:lnTo>
                    <a:pt x="2582" y="8037"/>
                  </a:lnTo>
                  <a:lnTo>
                    <a:pt x="2460" y="7891"/>
                  </a:lnTo>
                  <a:lnTo>
                    <a:pt x="2363" y="7721"/>
                  </a:lnTo>
                  <a:lnTo>
                    <a:pt x="2314" y="7526"/>
                  </a:lnTo>
                  <a:lnTo>
                    <a:pt x="2290" y="7356"/>
                  </a:lnTo>
                  <a:lnTo>
                    <a:pt x="2290" y="7356"/>
                  </a:lnTo>
                  <a:lnTo>
                    <a:pt x="2290" y="7209"/>
                  </a:lnTo>
                  <a:lnTo>
                    <a:pt x="2265" y="7063"/>
                  </a:lnTo>
                  <a:lnTo>
                    <a:pt x="2217" y="6966"/>
                  </a:lnTo>
                  <a:lnTo>
                    <a:pt x="2192" y="6893"/>
                  </a:lnTo>
                  <a:lnTo>
                    <a:pt x="2192" y="6893"/>
                  </a:lnTo>
                  <a:lnTo>
                    <a:pt x="2144" y="6844"/>
                  </a:lnTo>
                  <a:lnTo>
                    <a:pt x="2071" y="6820"/>
                  </a:lnTo>
                  <a:lnTo>
                    <a:pt x="1900" y="6795"/>
                  </a:lnTo>
                  <a:lnTo>
                    <a:pt x="1900" y="6795"/>
                  </a:lnTo>
                  <a:lnTo>
                    <a:pt x="1754" y="6820"/>
                  </a:lnTo>
                  <a:lnTo>
                    <a:pt x="1681" y="6844"/>
                  </a:lnTo>
                  <a:lnTo>
                    <a:pt x="1632" y="6893"/>
                  </a:lnTo>
                  <a:lnTo>
                    <a:pt x="1632" y="6893"/>
                  </a:lnTo>
                  <a:lnTo>
                    <a:pt x="1559" y="6941"/>
                  </a:lnTo>
                  <a:lnTo>
                    <a:pt x="1437" y="6966"/>
                  </a:lnTo>
                  <a:lnTo>
                    <a:pt x="1291" y="6990"/>
                  </a:lnTo>
                  <a:lnTo>
                    <a:pt x="1145" y="6990"/>
                  </a:lnTo>
                  <a:lnTo>
                    <a:pt x="1145" y="6990"/>
                  </a:lnTo>
                  <a:lnTo>
                    <a:pt x="975" y="6966"/>
                  </a:lnTo>
                  <a:lnTo>
                    <a:pt x="780" y="6868"/>
                  </a:lnTo>
                  <a:lnTo>
                    <a:pt x="561" y="6747"/>
                  </a:lnTo>
                  <a:lnTo>
                    <a:pt x="390" y="6601"/>
                  </a:lnTo>
                  <a:lnTo>
                    <a:pt x="390" y="6601"/>
                  </a:lnTo>
                  <a:lnTo>
                    <a:pt x="317" y="6527"/>
                  </a:lnTo>
                  <a:lnTo>
                    <a:pt x="244" y="6406"/>
                  </a:lnTo>
                  <a:lnTo>
                    <a:pt x="122" y="6113"/>
                  </a:lnTo>
                  <a:lnTo>
                    <a:pt x="49" y="5797"/>
                  </a:lnTo>
                  <a:lnTo>
                    <a:pt x="0" y="5480"/>
                  </a:lnTo>
                  <a:lnTo>
                    <a:pt x="0" y="5480"/>
                  </a:lnTo>
                  <a:lnTo>
                    <a:pt x="25" y="5310"/>
                  </a:lnTo>
                  <a:lnTo>
                    <a:pt x="49" y="5139"/>
                  </a:lnTo>
                  <a:lnTo>
                    <a:pt x="147" y="4798"/>
                  </a:lnTo>
                  <a:lnTo>
                    <a:pt x="220" y="4628"/>
                  </a:lnTo>
                  <a:lnTo>
                    <a:pt x="293" y="4482"/>
                  </a:lnTo>
                  <a:lnTo>
                    <a:pt x="390" y="4336"/>
                  </a:lnTo>
                  <a:lnTo>
                    <a:pt x="487" y="4238"/>
                  </a:lnTo>
                  <a:lnTo>
                    <a:pt x="487" y="4238"/>
                  </a:lnTo>
                  <a:lnTo>
                    <a:pt x="682" y="4043"/>
                  </a:lnTo>
                  <a:lnTo>
                    <a:pt x="877" y="3897"/>
                  </a:lnTo>
                  <a:lnTo>
                    <a:pt x="1048" y="3800"/>
                  </a:lnTo>
                  <a:lnTo>
                    <a:pt x="1145" y="3751"/>
                  </a:lnTo>
                  <a:lnTo>
                    <a:pt x="1145" y="3751"/>
                  </a:lnTo>
                  <a:lnTo>
                    <a:pt x="1316" y="3727"/>
                  </a:lnTo>
                  <a:lnTo>
                    <a:pt x="1389" y="3702"/>
                  </a:lnTo>
                  <a:lnTo>
                    <a:pt x="1437" y="3654"/>
                  </a:lnTo>
                  <a:lnTo>
                    <a:pt x="1437" y="3654"/>
                  </a:lnTo>
                  <a:lnTo>
                    <a:pt x="1510" y="3629"/>
                  </a:lnTo>
                  <a:lnTo>
                    <a:pt x="1608" y="3605"/>
                  </a:lnTo>
                  <a:lnTo>
                    <a:pt x="1754" y="3581"/>
                  </a:lnTo>
                  <a:lnTo>
                    <a:pt x="1900" y="3581"/>
                  </a:lnTo>
                  <a:lnTo>
                    <a:pt x="1900" y="3581"/>
                  </a:lnTo>
                  <a:lnTo>
                    <a:pt x="2071" y="3581"/>
                  </a:lnTo>
                  <a:lnTo>
                    <a:pt x="2241" y="3629"/>
                  </a:lnTo>
                  <a:lnTo>
                    <a:pt x="2363" y="3678"/>
                  </a:lnTo>
                  <a:lnTo>
                    <a:pt x="2485" y="3751"/>
                  </a:lnTo>
                  <a:lnTo>
                    <a:pt x="2485" y="3751"/>
                  </a:lnTo>
                  <a:lnTo>
                    <a:pt x="2558" y="3824"/>
                  </a:lnTo>
                  <a:lnTo>
                    <a:pt x="2655" y="3897"/>
                  </a:lnTo>
                  <a:lnTo>
                    <a:pt x="2777" y="3946"/>
                  </a:lnTo>
                  <a:lnTo>
                    <a:pt x="2850" y="3946"/>
                  </a:lnTo>
                  <a:lnTo>
                    <a:pt x="2850" y="3946"/>
                  </a:lnTo>
                  <a:lnTo>
                    <a:pt x="3020" y="3970"/>
                  </a:lnTo>
                  <a:lnTo>
                    <a:pt x="3093" y="4019"/>
                  </a:lnTo>
                  <a:lnTo>
                    <a:pt x="3142" y="4043"/>
                  </a:lnTo>
                  <a:lnTo>
                    <a:pt x="3142" y="4043"/>
                  </a:lnTo>
                  <a:lnTo>
                    <a:pt x="3191" y="4068"/>
                  </a:lnTo>
                  <a:lnTo>
                    <a:pt x="3240" y="4092"/>
                  </a:lnTo>
                  <a:lnTo>
                    <a:pt x="3288" y="4068"/>
                  </a:lnTo>
                  <a:lnTo>
                    <a:pt x="3337" y="4043"/>
                  </a:lnTo>
                  <a:lnTo>
                    <a:pt x="3337" y="4043"/>
                  </a:lnTo>
                  <a:lnTo>
                    <a:pt x="3386" y="4019"/>
                  </a:lnTo>
                  <a:lnTo>
                    <a:pt x="3459" y="3970"/>
                  </a:lnTo>
                  <a:lnTo>
                    <a:pt x="3605" y="3946"/>
                  </a:lnTo>
                  <a:lnTo>
                    <a:pt x="3605" y="3946"/>
                  </a:lnTo>
                  <a:lnTo>
                    <a:pt x="3775" y="3970"/>
                  </a:lnTo>
                  <a:lnTo>
                    <a:pt x="3848" y="4019"/>
                  </a:lnTo>
                  <a:lnTo>
                    <a:pt x="3897" y="4043"/>
                  </a:lnTo>
                  <a:lnTo>
                    <a:pt x="3897" y="4043"/>
                  </a:lnTo>
                  <a:lnTo>
                    <a:pt x="3970" y="4092"/>
                  </a:lnTo>
                  <a:lnTo>
                    <a:pt x="4068" y="4116"/>
                  </a:lnTo>
                  <a:lnTo>
                    <a:pt x="4214" y="4141"/>
                  </a:lnTo>
                  <a:lnTo>
                    <a:pt x="4384" y="4141"/>
                  </a:lnTo>
                  <a:lnTo>
                    <a:pt x="4384" y="4141"/>
                  </a:lnTo>
                  <a:lnTo>
                    <a:pt x="4530" y="4141"/>
                  </a:lnTo>
                  <a:lnTo>
                    <a:pt x="4677" y="4116"/>
                  </a:lnTo>
                  <a:lnTo>
                    <a:pt x="4774" y="4092"/>
                  </a:lnTo>
                  <a:lnTo>
                    <a:pt x="4847" y="4043"/>
                  </a:lnTo>
                  <a:lnTo>
                    <a:pt x="4847" y="4043"/>
                  </a:lnTo>
                  <a:lnTo>
                    <a:pt x="4896" y="3995"/>
                  </a:lnTo>
                  <a:lnTo>
                    <a:pt x="4920" y="3921"/>
                  </a:lnTo>
                  <a:lnTo>
                    <a:pt x="4944" y="3751"/>
                  </a:lnTo>
                  <a:lnTo>
                    <a:pt x="4944" y="3751"/>
                  </a:lnTo>
                  <a:lnTo>
                    <a:pt x="4944" y="3727"/>
                  </a:lnTo>
                  <a:lnTo>
                    <a:pt x="4920" y="3678"/>
                  </a:lnTo>
                  <a:lnTo>
                    <a:pt x="4823" y="3629"/>
                  </a:lnTo>
                  <a:lnTo>
                    <a:pt x="4701" y="3581"/>
                  </a:lnTo>
                  <a:lnTo>
                    <a:pt x="4555" y="3581"/>
                  </a:lnTo>
                  <a:lnTo>
                    <a:pt x="4555" y="3581"/>
                  </a:lnTo>
                  <a:lnTo>
                    <a:pt x="4409" y="3556"/>
                  </a:lnTo>
                  <a:lnTo>
                    <a:pt x="4238" y="3507"/>
                  </a:lnTo>
                  <a:lnTo>
                    <a:pt x="4092" y="3459"/>
                  </a:lnTo>
                  <a:lnTo>
                    <a:pt x="3995" y="3386"/>
                  </a:lnTo>
                  <a:lnTo>
                    <a:pt x="3995" y="3386"/>
                  </a:lnTo>
                  <a:lnTo>
                    <a:pt x="3897" y="3313"/>
                  </a:lnTo>
                  <a:lnTo>
                    <a:pt x="3800" y="3240"/>
                  </a:lnTo>
                  <a:lnTo>
                    <a:pt x="3702" y="3215"/>
                  </a:lnTo>
                  <a:lnTo>
                    <a:pt x="3605" y="3191"/>
                  </a:lnTo>
                  <a:lnTo>
                    <a:pt x="3605" y="3191"/>
                  </a:lnTo>
                  <a:lnTo>
                    <a:pt x="3532" y="3166"/>
                  </a:lnTo>
                  <a:lnTo>
                    <a:pt x="3434" y="3142"/>
                  </a:lnTo>
                  <a:lnTo>
                    <a:pt x="3337" y="3069"/>
                  </a:lnTo>
                  <a:lnTo>
                    <a:pt x="3240" y="2996"/>
                  </a:lnTo>
                  <a:lnTo>
                    <a:pt x="3240" y="2996"/>
                  </a:lnTo>
                  <a:lnTo>
                    <a:pt x="3167" y="2923"/>
                  </a:lnTo>
                  <a:lnTo>
                    <a:pt x="3069" y="2899"/>
                  </a:lnTo>
                  <a:lnTo>
                    <a:pt x="2996" y="2874"/>
                  </a:lnTo>
                  <a:lnTo>
                    <a:pt x="2947" y="2899"/>
                  </a:lnTo>
                  <a:lnTo>
                    <a:pt x="2947" y="2899"/>
                  </a:lnTo>
                  <a:lnTo>
                    <a:pt x="2899" y="2923"/>
                  </a:lnTo>
                  <a:lnTo>
                    <a:pt x="2826" y="2923"/>
                  </a:lnTo>
                  <a:lnTo>
                    <a:pt x="2752" y="2874"/>
                  </a:lnTo>
                  <a:lnTo>
                    <a:pt x="2655" y="2801"/>
                  </a:lnTo>
                  <a:lnTo>
                    <a:pt x="2655" y="2801"/>
                  </a:lnTo>
                  <a:lnTo>
                    <a:pt x="2582" y="2752"/>
                  </a:lnTo>
                  <a:lnTo>
                    <a:pt x="2509" y="2704"/>
                  </a:lnTo>
                  <a:lnTo>
                    <a:pt x="2436" y="2704"/>
                  </a:lnTo>
                  <a:lnTo>
                    <a:pt x="2387" y="2704"/>
                  </a:lnTo>
                  <a:lnTo>
                    <a:pt x="2387" y="2704"/>
                  </a:lnTo>
                  <a:lnTo>
                    <a:pt x="2338" y="2752"/>
                  </a:lnTo>
                  <a:lnTo>
                    <a:pt x="2265" y="2777"/>
                  </a:lnTo>
                  <a:lnTo>
                    <a:pt x="2095" y="2801"/>
                  </a:lnTo>
                  <a:lnTo>
                    <a:pt x="2095" y="2801"/>
                  </a:lnTo>
                  <a:lnTo>
                    <a:pt x="1997" y="2850"/>
                  </a:lnTo>
                  <a:lnTo>
                    <a:pt x="1851" y="2923"/>
                  </a:lnTo>
                  <a:lnTo>
                    <a:pt x="1681" y="3045"/>
                  </a:lnTo>
                  <a:lnTo>
                    <a:pt x="1535" y="3191"/>
                  </a:lnTo>
                  <a:lnTo>
                    <a:pt x="1535" y="3191"/>
                  </a:lnTo>
                  <a:lnTo>
                    <a:pt x="1364" y="3337"/>
                  </a:lnTo>
                  <a:lnTo>
                    <a:pt x="1194" y="3459"/>
                  </a:lnTo>
                  <a:lnTo>
                    <a:pt x="1072" y="3532"/>
                  </a:lnTo>
                  <a:lnTo>
                    <a:pt x="950" y="3581"/>
                  </a:lnTo>
                  <a:lnTo>
                    <a:pt x="950" y="3581"/>
                  </a:lnTo>
                  <a:lnTo>
                    <a:pt x="804" y="3532"/>
                  </a:lnTo>
                  <a:lnTo>
                    <a:pt x="731" y="3507"/>
                  </a:lnTo>
                  <a:lnTo>
                    <a:pt x="682" y="3483"/>
                  </a:lnTo>
                  <a:lnTo>
                    <a:pt x="682" y="3483"/>
                  </a:lnTo>
                  <a:lnTo>
                    <a:pt x="634" y="3434"/>
                  </a:lnTo>
                  <a:lnTo>
                    <a:pt x="609" y="3361"/>
                  </a:lnTo>
                  <a:lnTo>
                    <a:pt x="585" y="3191"/>
                  </a:lnTo>
                  <a:lnTo>
                    <a:pt x="585" y="3191"/>
                  </a:lnTo>
                  <a:lnTo>
                    <a:pt x="609" y="3020"/>
                  </a:lnTo>
                  <a:lnTo>
                    <a:pt x="634" y="2947"/>
                  </a:lnTo>
                  <a:lnTo>
                    <a:pt x="682" y="2899"/>
                  </a:lnTo>
                  <a:lnTo>
                    <a:pt x="682" y="2899"/>
                  </a:lnTo>
                  <a:lnTo>
                    <a:pt x="731" y="2874"/>
                  </a:lnTo>
                  <a:lnTo>
                    <a:pt x="853" y="2850"/>
                  </a:lnTo>
                  <a:lnTo>
                    <a:pt x="999" y="2826"/>
                  </a:lnTo>
                  <a:lnTo>
                    <a:pt x="1145" y="2801"/>
                  </a:lnTo>
                  <a:lnTo>
                    <a:pt x="1145" y="2801"/>
                  </a:lnTo>
                  <a:lnTo>
                    <a:pt x="1291" y="2801"/>
                  </a:lnTo>
                  <a:lnTo>
                    <a:pt x="1413" y="2752"/>
                  </a:lnTo>
                  <a:lnTo>
                    <a:pt x="1486" y="2704"/>
                  </a:lnTo>
                  <a:lnTo>
                    <a:pt x="1510" y="2655"/>
                  </a:lnTo>
                  <a:lnTo>
                    <a:pt x="1535" y="2631"/>
                  </a:lnTo>
                  <a:lnTo>
                    <a:pt x="1535" y="2631"/>
                  </a:lnTo>
                  <a:lnTo>
                    <a:pt x="1486" y="2460"/>
                  </a:lnTo>
                  <a:lnTo>
                    <a:pt x="1462" y="2387"/>
                  </a:lnTo>
                  <a:lnTo>
                    <a:pt x="1437" y="2338"/>
                  </a:lnTo>
                  <a:lnTo>
                    <a:pt x="1437" y="2338"/>
                  </a:lnTo>
                  <a:lnTo>
                    <a:pt x="1389" y="2290"/>
                  </a:lnTo>
                  <a:lnTo>
                    <a:pt x="1389" y="2241"/>
                  </a:lnTo>
                  <a:lnTo>
                    <a:pt x="1389" y="2192"/>
                  </a:lnTo>
                  <a:lnTo>
                    <a:pt x="1437" y="2144"/>
                  </a:lnTo>
                  <a:lnTo>
                    <a:pt x="1437" y="2144"/>
                  </a:lnTo>
                  <a:lnTo>
                    <a:pt x="1486" y="2119"/>
                  </a:lnTo>
                  <a:lnTo>
                    <a:pt x="1559" y="2070"/>
                  </a:lnTo>
                  <a:lnTo>
                    <a:pt x="1705" y="2046"/>
                  </a:lnTo>
                  <a:lnTo>
                    <a:pt x="1705" y="2046"/>
                  </a:lnTo>
                  <a:lnTo>
                    <a:pt x="1803" y="2046"/>
                  </a:lnTo>
                  <a:lnTo>
                    <a:pt x="1900" y="1997"/>
                  </a:lnTo>
                  <a:lnTo>
                    <a:pt x="1997" y="1924"/>
                  </a:lnTo>
                  <a:lnTo>
                    <a:pt x="2095" y="1851"/>
                  </a:lnTo>
                  <a:lnTo>
                    <a:pt x="2095" y="1851"/>
                  </a:lnTo>
                  <a:lnTo>
                    <a:pt x="2168" y="1778"/>
                  </a:lnTo>
                  <a:lnTo>
                    <a:pt x="2241" y="1681"/>
                  </a:lnTo>
                  <a:lnTo>
                    <a:pt x="2265" y="1559"/>
                  </a:lnTo>
                  <a:lnTo>
                    <a:pt x="2290" y="1486"/>
                  </a:lnTo>
                  <a:lnTo>
                    <a:pt x="2290" y="1486"/>
                  </a:lnTo>
                  <a:lnTo>
                    <a:pt x="2265" y="1315"/>
                  </a:lnTo>
                  <a:lnTo>
                    <a:pt x="2217" y="1242"/>
                  </a:lnTo>
                  <a:lnTo>
                    <a:pt x="2192" y="1194"/>
                  </a:lnTo>
                  <a:lnTo>
                    <a:pt x="2192" y="1194"/>
                  </a:lnTo>
                  <a:lnTo>
                    <a:pt x="2192" y="1169"/>
                  </a:lnTo>
                  <a:lnTo>
                    <a:pt x="2192" y="1121"/>
                  </a:lnTo>
                  <a:lnTo>
                    <a:pt x="2265" y="999"/>
                  </a:lnTo>
                  <a:lnTo>
                    <a:pt x="2387" y="828"/>
                  </a:lnTo>
                  <a:lnTo>
                    <a:pt x="2582" y="634"/>
                  </a:lnTo>
                  <a:lnTo>
                    <a:pt x="2582" y="634"/>
                  </a:lnTo>
                  <a:lnTo>
                    <a:pt x="2679" y="536"/>
                  </a:lnTo>
                  <a:lnTo>
                    <a:pt x="2826" y="439"/>
                  </a:lnTo>
                  <a:lnTo>
                    <a:pt x="2972" y="366"/>
                  </a:lnTo>
                  <a:lnTo>
                    <a:pt x="3142" y="293"/>
                  </a:lnTo>
                  <a:lnTo>
                    <a:pt x="3483" y="195"/>
                  </a:lnTo>
                  <a:lnTo>
                    <a:pt x="3654" y="171"/>
                  </a:lnTo>
                  <a:lnTo>
                    <a:pt x="3800" y="146"/>
                  </a:lnTo>
                  <a:lnTo>
                    <a:pt x="3800" y="146"/>
                  </a:lnTo>
                  <a:lnTo>
                    <a:pt x="4116" y="171"/>
                  </a:lnTo>
                  <a:lnTo>
                    <a:pt x="4360" y="171"/>
                  </a:lnTo>
                  <a:lnTo>
                    <a:pt x="4555" y="220"/>
                  </a:lnTo>
                  <a:lnTo>
                    <a:pt x="4652" y="244"/>
                  </a:lnTo>
                  <a:lnTo>
                    <a:pt x="4652" y="244"/>
                  </a:lnTo>
                  <a:lnTo>
                    <a:pt x="4701" y="268"/>
                  </a:lnTo>
                  <a:lnTo>
                    <a:pt x="4750" y="293"/>
                  </a:lnTo>
                  <a:lnTo>
                    <a:pt x="4798" y="268"/>
                  </a:lnTo>
                  <a:lnTo>
                    <a:pt x="4847" y="244"/>
                  </a:lnTo>
                  <a:lnTo>
                    <a:pt x="4847" y="244"/>
                  </a:lnTo>
                  <a:lnTo>
                    <a:pt x="5018" y="195"/>
                  </a:lnTo>
                  <a:lnTo>
                    <a:pt x="5407" y="122"/>
                  </a:lnTo>
                  <a:lnTo>
                    <a:pt x="5821" y="25"/>
                  </a:lnTo>
                  <a:lnTo>
                    <a:pt x="6138"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grpSp>
      <p:grpSp>
        <p:nvGrpSpPr>
          <p:cNvPr id="412" name="Google Shape;412;p42"/>
          <p:cNvGrpSpPr/>
          <p:nvPr/>
        </p:nvGrpSpPr>
        <p:grpSpPr>
          <a:xfrm>
            <a:off x="7010637" y="1098964"/>
            <a:ext cx="297340" cy="290584"/>
            <a:chOff x="5292575" y="3681900"/>
            <a:chExt cx="420150" cy="373275"/>
          </a:xfrm>
        </p:grpSpPr>
        <p:sp>
          <p:nvSpPr>
            <p:cNvPr id="413" name="Google Shape;413;p42"/>
            <p:cNvSpPr/>
            <p:nvPr/>
          </p:nvSpPr>
          <p:spPr>
            <a:xfrm>
              <a:off x="5292575" y="3706875"/>
              <a:ext cx="420150" cy="266700"/>
            </a:xfrm>
            <a:custGeom>
              <a:avLst/>
              <a:gdLst/>
              <a:ahLst/>
              <a:cxnLst/>
              <a:rect l="l" t="t" r="r" b="b"/>
              <a:pathLst>
                <a:path w="16806" h="10668" fill="none" extrusionOk="0">
                  <a:moveTo>
                    <a:pt x="16319" y="0"/>
                  </a:moveTo>
                  <a:lnTo>
                    <a:pt x="488" y="0"/>
                  </a:lnTo>
                  <a:lnTo>
                    <a:pt x="488" y="0"/>
                  </a:lnTo>
                  <a:lnTo>
                    <a:pt x="390" y="0"/>
                  </a:lnTo>
                  <a:lnTo>
                    <a:pt x="293" y="25"/>
                  </a:lnTo>
                  <a:lnTo>
                    <a:pt x="196" y="73"/>
                  </a:lnTo>
                  <a:lnTo>
                    <a:pt x="123" y="146"/>
                  </a:lnTo>
                  <a:lnTo>
                    <a:pt x="74" y="219"/>
                  </a:lnTo>
                  <a:lnTo>
                    <a:pt x="25" y="292"/>
                  </a:lnTo>
                  <a:lnTo>
                    <a:pt x="1" y="390"/>
                  </a:lnTo>
                  <a:lnTo>
                    <a:pt x="1" y="487"/>
                  </a:lnTo>
                  <a:lnTo>
                    <a:pt x="1" y="10181"/>
                  </a:lnTo>
                  <a:lnTo>
                    <a:pt x="1" y="10181"/>
                  </a:lnTo>
                  <a:lnTo>
                    <a:pt x="1" y="10278"/>
                  </a:lnTo>
                  <a:lnTo>
                    <a:pt x="25" y="10375"/>
                  </a:lnTo>
                  <a:lnTo>
                    <a:pt x="74" y="10448"/>
                  </a:lnTo>
                  <a:lnTo>
                    <a:pt x="123" y="10522"/>
                  </a:lnTo>
                  <a:lnTo>
                    <a:pt x="196" y="10570"/>
                  </a:lnTo>
                  <a:lnTo>
                    <a:pt x="293" y="10619"/>
                  </a:lnTo>
                  <a:lnTo>
                    <a:pt x="390" y="10643"/>
                  </a:lnTo>
                  <a:lnTo>
                    <a:pt x="488" y="10668"/>
                  </a:lnTo>
                  <a:lnTo>
                    <a:pt x="16319" y="10668"/>
                  </a:lnTo>
                  <a:lnTo>
                    <a:pt x="16319" y="10668"/>
                  </a:lnTo>
                  <a:lnTo>
                    <a:pt x="16416" y="10643"/>
                  </a:lnTo>
                  <a:lnTo>
                    <a:pt x="16513" y="10619"/>
                  </a:lnTo>
                  <a:lnTo>
                    <a:pt x="16611" y="10570"/>
                  </a:lnTo>
                  <a:lnTo>
                    <a:pt x="16684" y="10522"/>
                  </a:lnTo>
                  <a:lnTo>
                    <a:pt x="16733" y="10448"/>
                  </a:lnTo>
                  <a:lnTo>
                    <a:pt x="16781" y="10375"/>
                  </a:lnTo>
                  <a:lnTo>
                    <a:pt x="16806" y="10278"/>
                  </a:lnTo>
                  <a:lnTo>
                    <a:pt x="16806" y="10181"/>
                  </a:lnTo>
                  <a:lnTo>
                    <a:pt x="16806" y="487"/>
                  </a:lnTo>
                  <a:lnTo>
                    <a:pt x="16806" y="487"/>
                  </a:lnTo>
                  <a:lnTo>
                    <a:pt x="16806" y="390"/>
                  </a:lnTo>
                  <a:lnTo>
                    <a:pt x="16781" y="292"/>
                  </a:lnTo>
                  <a:lnTo>
                    <a:pt x="16733" y="219"/>
                  </a:lnTo>
                  <a:lnTo>
                    <a:pt x="16684" y="146"/>
                  </a:lnTo>
                  <a:lnTo>
                    <a:pt x="16611" y="73"/>
                  </a:lnTo>
                  <a:lnTo>
                    <a:pt x="16513" y="25"/>
                  </a:lnTo>
                  <a:lnTo>
                    <a:pt x="16416" y="0"/>
                  </a:lnTo>
                  <a:lnTo>
                    <a:pt x="16319" y="0"/>
                  </a:lnTo>
                  <a:lnTo>
                    <a:pt x="16319" y="0"/>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414" name="Google Shape;414;p42"/>
            <p:cNvSpPr/>
            <p:nvPr/>
          </p:nvSpPr>
          <p:spPr>
            <a:xfrm>
              <a:off x="5490475" y="3681900"/>
              <a:ext cx="24375" cy="25000"/>
            </a:xfrm>
            <a:custGeom>
              <a:avLst/>
              <a:gdLst/>
              <a:ahLst/>
              <a:cxnLst/>
              <a:rect l="l" t="t" r="r" b="b"/>
              <a:pathLst>
                <a:path w="975" h="1000" fill="none" extrusionOk="0">
                  <a:moveTo>
                    <a:pt x="974" y="999"/>
                  </a:moveTo>
                  <a:lnTo>
                    <a:pt x="974" y="488"/>
                  </a:lnTo>
                  <a:lnTo>
                    <a:pt x="974" y="488"/>
                  </a:lnTo>
                  <a:lnTo>
                    <a:pt x="974" y="390"/>
                  </a:lnTo>
                  <a:lnTo>
                    <a:pt x="926" y="293"/>
                  </a:lnTo>
                  <a:lnTo>
                    <a:pt x="901" y="220"/>
                  </a:lnTo>
                  <a:lnTo>
                    <a:pt x="828" y="147"/>
                  </a:lnTo>
                  <a:lnTo>
                    <a:pt x="755" y="74"/>
                  </a:lnTo>
                  <a:lnTo>
                    <a:pt x="682" y="49"/>
                  </a:lnTo>
                  <a:lnTo>
                    <a:pt x="585" y="1"/>
                  </a:lnTo>
                  <a:lnTo>
                    <a:pt x="487" y="1"/>
                  </a:lnTo>
                  <a:lnTo>
                    <a:pt x="487" y="1"/>
                  </a:lnTo>
                  <a:lnTo>
                    <a:pt x="390" y="1"/>
                  </a:lnTo>
                  <a:lnTo>
                    <a:pt x="292" y="49"/>
                  </a:lnTo>
                  <a:lnTo>
                    <a:pt x="219" y="74"/>
                  </a:lnTo>
                  <a:lnTo>
                    <a:pt x="146" y="147"/>
                  </a:lnTo>
                  <a:lnTo>
                    <a:pt x="73" y="220"/>
                  </a:lnTo>
                  <a:lnTo>
                    <a:pt x="49" y="293"/>
                  </a:lnTo>
                  <a:lnTo>
                    <a:pt x="0" y="390"/>
                  </a:lnTo>
                  <a:lnTo>
                    <a:pt x="0" y="488"/>
                  </a:lnTo>
                  <a:lnTo>
                    <a:pt x="0" y="999"/>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415" name="Google Shape;415;p42"/>
            <p:cNvSpPr/>
            <p:nvPr/>
          </p:nvSpPr>
          <p:spPr>
            <a:xfrm>
              <a:off x="5358350" y="3973550"/>
              <a:ext cx="60900" cy="81625"/>
            </a:xfrm>
            <a:custGeom>
              <a:avLst/>
              <a:gdLst/>
              <a:ahLst/>
              <a:cxnLst/>
              <a:rect l="l" t="t" r="r" b="b"/>
              <a:pathLst>
                <a:path w="2436" h="3265" fill="none" extrusionOk="0">
                  <a:moveTo>
                    <a:pt x="1340" y="1"/>
                  </a:moveTo>
                  <a:lnTo>
                    <a:pt x="49" y="2558"/>
                  </a:lnTo>
                  <a:lnTo>
                    <a:pt x="49" y="2558"/>
                  </a:lnTo>
                  <a:lnTo>
                    <a:pt x="24" y="2631"/>
                  </a:lnTo>
                  <a:lnTo>
                    <a:pt x="0" y="2728"/>
                  </a:lnTo>
                  <a:lnTo>
                    <a:pt x="0" y="2826"/>
                  </a:lnTo>
                  <a:lnTo>
                    <a:pt x="24" y="2923"/>
                  </a:lnTo>
                  <a:lnTo>
                    <a:pt x="73" y="2996"/>
                  </a:lnTo>
                  <a:lnTo>
                    <a:pt x="122" y="3094"/>
                  </a:lnTo>
                  <a:lnTo>
                    <a:pt x="195" y="3142"/>
                  </a:lnTo>
                  <a:lnTo>
                    <a:pt x="268" y="3215"/>
                  </a:lnTo>
                  <a:lnTo>
                    <a:pt x="268" y="3215"/>
                  </a:lnTo>
                  <a:lnTo>
                    <a:pt x="390" y="3240"/>
                  </a:lnTo>
                  <a:lnTo>
                    <a:pt x="487" y="3264"/>
                  </a:lnTo>
                  <a:lnTo>
                    <a:pt x="487" y="3264"/>
                  </a:lnTo>
                  <a:lnTo>
                    <a:pt x="633" y="3240"/>
                  </a:lnTo>
                  <a:lnTo>
                    <a:pt x="755" y="3191"/>
                  </a:lnTo>
                  <a:lnTo>
                    <a:pt x="853" y="3094"/>
                  </a:lnTo>
                  <a:lnTo>
                    <a:pt x="926" y="2996"/>
                  </a:lnTo>
                  <a:lnTo>
                    <a:pt x="2436"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416" name="Google Shape;416;p42"/>
            <p:cNvSpPr/>
            <p:nvPr/>
          </p:nvSpPr>
          <p:spPr>
            <a:xfrm>
              <a:off x="5586050" y="3973550"/>
              <a:ext cx="60925" cy="81625"/>
            </a:xfrm>
            <a:custGeom>
              <a:avLst/>
              <a:gdLst/>
              <a:ahLst/>
              <a:cxnLst/>
              <a:rect l="l" t="t" r="r" b="b"/>
              <a:pathLst>
                <a:path w="2437" h="3265" fill="none" extrusionOk="0">
                  <a:moveTo>
                    <a:pt x="1" y="1"/>
                  </a:moveTo>
                  <a:lnTo>
                    <a:pt x="1511" y="2996"/>
                  </a:lnTo>
                  <a:lnTo>
                    <a:pt x="1511" y="2996"/>
                  </a:lnTo>
                  <a:lnTo>
                    <a:pt x="1584" y="3094"/>
                  </a:lnTo>
                  <a:lnTo>
                    <a:pt x="1681" y="3191"/>
                  </a:lnTo>
                  <a:lnTo>
                    <a:pt x="1803" y="3240"/>
                  </a:lnTo>
                  <a:lnTo>
                    <a:pt x="1949" y="3264"/>
                  </a:lnTo>
                  <a:lnTo>
                    <a:pt x="1949" y="3264"/>
                  </a:lnTo>
                  <a:lnTo>
                    <a:pt x="2047" y="3240"/>
                  </a:lnTo>
                  <a:lnTo>
                    <a:pt x="2168" y="3215"/>
                  </a:lnTo>
                  <a:lnTo>
                    <a:pt x="2168" y="3215"/>
                  </a:lnTo>
                  <a:lnTo>
                    <a:pt x="2241" y="3142"/>
                  </a:lnTo>
                  <a:lnTo>
                    <a:pt x="2315" y="3094"/>
                  </a:lnTo>
                  <a:lnTo>
                    <a:pt x="2363" y="2996"/>
                  </a:lnTo>
                  <a:lnTo>
                    <a:pt x="2412" y="2923"/>
                  </a:lnTo>
                  <a:lnTo>
                    <a:pt x="2436" y="2826"/>
                  </a:lnTo>
                  <a:lnTo>
                    <a:pt x="2436" y="2728"/>
                  </a:lnTo>
                  <a:lnTo>
                    <a:pt x="2412" y="2631"/>
                  </a:lnTo>
                  <a:lnTo>
                    <a:pt x="2388" y="2558"/>
                  </a:lnTo>
                  <a:lnTo>
                    <a:pt x="1097"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417" name="Google Shape;417;p42"/>
            <p:cNvSpPr/>
            <p:nvPr/>
          </p:nvSpPr>
          <p:spPr>
            <a:xfrm>
              <a:off x="5316925" y="3731225"/>
              <a:ext cx="371450" cy="218000"/>
            </a:xfrm>
            <a:custGeom>
              <a:avLst/>
              <a:gdLst/>
              <a:ahLst/>
              <a:cxnLst/>
              <a:rect l="l" t="t" r="r" b="b"/>
              <a:pathLst>
                <a:path w="14858" h="8720" fill="none" extrusionOk="0">
                  <a:moveTo>
                    <a:pt x="1" y="0"/>
                  </a:moveTo>
                  <a:lnTo>
                    <a:pt x="1" y="8719"/>
                  </a:lnTo>
                  <a:lnTo>
                    <a:pt x="14857" y="8719"/>
                  </a:lnTo>
                  <a:lnTo>
                    <a:pt x="14857" y="0"/>
                  </a:lnTo>
                  <a:lnTo>
                    <a:pt x="1" y="0"/>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418" name="Google Shape;418;p42"/>
            <p:cNvSpPr/>
            <p:nvPr/>
          </p:nvSpPr>
          <p:spPr>
            <a:xfrm>
              <a:off x="5380251" y="3784799"/>
              <a:ext cx="230199" cy="115725"/>
            </a:xfrm>
            <a:custGeom>
              <a:avLst/>
              <a:gdLst/>
              <a:ahLst/>
              <a:cxnLst/>
              <a:rect l="l" t="t" r="r" b="b"/>
              <a:pathLst>
                <a:path w="9208" h="4629" fill="none" extrusionOk="0">
                  <a:moveTo>
                    <a:pt x="9207" y="1"/>
                  </a:moveTo>
                  <a:lnTo>
                    <a:pt x="5213" y="3995"/>
                  </a:lnTo>
                  <a:lnTo>
                    <a:pt x="5213" y="3995"/>
                  </a:lnTo>
                  <a:lnTo>
                    <a:pt x="5140" y="4044"/>
                  </a:lnTo>
                  <a:lnTo>
                    <a:pt x="5067" y="4092"/>
                  </a:lnTo>
                  <a:lnTo>
                    <a:pt x="4969" y="4117"/>
                  </a:lnTo>
                  <a:lnTo>
                    <a:pt x="4872" y="4141"/>
                  </a:lnTo>
                  <a:lnTo>
                    <a:pt x="4774" y="4117"/>
                  </a:lnTo>
                  <a:lnTo>
                    <a:pt x="4677" y="4092"/>
                  </a:lnTo>
                  <a:lnTo>
                    <a:pt x="4604" y="4044"/>
                  </a:lnTo>
                  <a:lnTo>
                    <a:pt x="4531" y="3995"/>
                  </a:lnTo>
                  <a:lnTo>
                    <a:pt x="2582" y="2046"/>
                  </a:lnTo>
                  <a:lnTo>
                    <a:pt x="1" y="4628"/>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419" name="Google Shape;419;p42"/>
            <p:cNvSpPr/>
            <p:nvPr/>
          </p:nvSpPr>
          <p:spPr>
            <a:xfrm>
              <a:off x="5547700" y="3779925"/>
              <a:ext cx="68825" cy="68825"/>
            </a:xfrm>
            <a:custGeom>
              <a:avLst/>
              <a:gdLst/>
              <a:ahLst/>
              <a:cxnLst/>
              <a:rect l="l" t="t" r="r" b="b"/>
              <a:pathLst>
                <a:path w="2753" h="2753" fill="none" extrusionOk="0">
                  <a:moveTo>
                    <a:pt x="0" y="1"/>
                  </a:moveTo>
                  <a:lnTo>
                    <a:pt x="2265" y="1"/>
                  </a:lnTo>
                  <a:lnTo>
                    <a:pt x="2265" y="1"/>
                  </a:lnTo>
                  <a:lnTo>
                    <a:pt x="2363" y="1"/>
                  </a:lnTo>
                  <a:lnTo>
                    <a:pt x="2460" y="25"/>
                  </a:lnTo>
                  <a:lnTo>
                    <a:pt x="2533" y="74"/>
                  </a:lnTo>
                  <a:lnTo>
                    <a:pt x="2606" y="147"/>
                  </a:lnTo>
                  <a:lnTo>
                    <a:pt x="2680" y="220"/>
                  </a:lnTo>
                  <a:lnTo>
                    <a:pt x="2728" y="293"/>
                  </a:lnTo>
                  <a:lnTo>
                    <a:pt x="2753" y="390"/>
                  </a:lnTo>
                  <a:lnTo>
                    <a:pt x="2753" y="488"/>
                  </a:lnTo>
                  <a:lnTo>
                    <a:pt x="2753" y="275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grpSp>
      <p:sp>
        <p:nvSpPr>
          <p:cNvPr id="420" name="Google Shape;420;p42"/>
          <p:cNvSpPr txBox="1">
            <a:spLocks noGrp="1"/>
          </p:cNvSpPr>
          <p:nvPr>
            <p:ph type="sldNum" idx="12"/>
          </p:nvPr>
        </p:nvSpPr>
        <p:spPr>
          <a:xfrm>
            <a:off x="8529670"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5</a:t>
            </a:fld>
            <a:endParaRPr/>
          </a:p>
        </p:txBody>
      </p:sp>
      <p:pic>
        <p:nvPicPr>
          <p:cNvPr id="5122" name="Picture 2" descr="Imagen relacionad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74956" y="3344104"/>
            <a:ext cx="1413000" cy="141300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Resultado de imagen para INFORMACI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576" y="-3709988"/>
            <a:ext cx="3099631" cy="1800000"/>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Resultado de imagen para INFORMACI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8767" y="3325473"/>
            <a:ext cx="2252367" cy="1307982"/>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Resultado de imagen para TICS"/>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53135" y="3344104"/>
            <a:ext cx="1579852" cy="1579852"/>
          </a:xfrm>
          <a:prstGeom prst="rect">
            <a:avLst/>
          </a:prstGeom>
          <a:noFill/>
          <a:extLst>
            <a:ext uri="{909E8E84-426E-40DD-AFC4-6F175D3DCCD1}">
              <a14:hiddenFill xmlns:a14="http://schemas.microsoft.com/office/drawing/2010/main">
                <a:solidFill>
                  <a:srgbClr val="FFFFFF"/>
                </a:solidFill>
              </a14:hiddenFill>
            </a:ext>
          </a:extLst>
        </p:spPr>
      </p:pic>
      <p:pic>
        <p:nvPicPr>
          <p:cNvPr id="5130" name="Picture 10" descr="Resultado de imagen para CUARTO FRIO INFORMATICA"/>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998166" y="3484796"/>
            <a:ext cx="2020788" cy="1148659"/>
          </a:xfrm>
          <a:prstGeom prst="rect">
            <a:avLst/>
          </a:prstGeom>
          <a:noFill/>
          <a:extLst>
            <a:ext uri="{909E8E84-426E-40DD-AFC4-6F175D3DCCD1}">
              <a14:hiddenFill xmlns:a14="http://schemas.microsoft.com/office/drawing/2010/main">
                <a:solidFill>
                  <a:srgbClr val="FFFFFF"/>
                </a:solidFill>
              </a14:hiddenFill>
            </a:ext>
          </a:extLst>
        </p:spPr>
      </p:pic>
      <p:pic>
        <p:nvPicPr>
          <p:cNvPr id="67" name="Imagen 66"/>
          <p:cNvPicPr/>
          <p:nvPr/>
        </p:nvPicPr>
        <p:blipFill>
          <a:blip r:embed="rId8">
            <a:extLst>
              <a:ext uri="{28A0092B-C50C-407E-A947-70E740481C1C}">
                <a14:useLocalDpi xmlns:a14="http://schemas.microsoft.com/office/drawing/2010/main" val="0"/>
              </a:ext>
            </a:extLst>
          </a:blip>
          <a:srcRect/>
          <a:stretch>
            <a:fillRect/>
          </a:stretch>
        </p:blipFill>
        <p:spPr bwMode="auto">
          <a:xfrm>
            <a:off x="8424989" y="0"/>
            <a:ext cx="758062" cy="693682"/>
          </a:xfrm>
          <a:prstGeom prst="rect">
            <a:avLst/>
          </a:prstGeom>
          <a:noFill/>
          <a:ln>
            <a:noFill/>
          </a:ln>
        </p:spPr>
      </p:pic>
      <p:pic>
        <p:nvPicPr>
          <p:cNvPr id="68" name="Picture 4" descr="Resultado de imagen para platzi CURSO DE INTRODUCCION ALA SEGURIDAD INFORMÃTICA"/>
          <p:cNvPicPr>
            <a:picLocks noChangeAspect="1" noChangeArrowheads="1"/>
          </p:cNvPicPr>
          <p:nvPr/>
        </p:nvPicPr>
        <p:blipFill rotWithShape="1">
          <a:blip r:embed="rId9">
            <a:extLst>
              <a:ext uri="{28A0092B-C50C-407E-A947-70E740481C1C}">
                <a14:useLocalDpi xmlns:a14="http://schemas.microsoft.com/office/drawing/2010/main" val="0"/>
              </a:ext>
            </a:extLst>
          </a:blip>
          <a:srcRect l="9672" t="30147" r="67830" b="26796"/>
          <a:stretch/>
        </p:blipFill>
        <p:spPr bwMode="auto">
          <a:xfrm>
            <a:off x="0" y="0"/>
            <a:ext cx="536029" cy="536029"/>
          </a:xfrm>
          <a:prstGeom prst="ellipse">
            <a:avLst/>
          </a:prstGeom>
          <a:noFill/>
          <a:extLst>
            <a:ext uri="{909E8E84-426E-40DD-AFC4-6F175D3DCCD1}">
              <a14:hiddenFill xmlns:a14="http://schemas.microsoft.com/office/drawing/2010/main">
                <a:solidFill>
                  <a:srgbClr val="FFFFFF"/>
                </a:solidFill>
              </a14:hiddenFill>
            </a:ext>
          </a:extLst>
        </p:spPr>
      </p:pic>
      <p:pic>
        <p:nvPicPr>
          <p:cNvPr id="69" name="Picture 4" descr="Resultado de imagen para platzi CURSO DE INTRODUCCION ALA SEGURIDAD INFORMÃTICA"/>
          <p:cNvPicPr>
            <a:picLocks noChangeAspect="1" noChangeArrowheads="1"/>
          </p:cNvPicPr>
          <p:nvPr/>
        </p:nvPicPr>
        <p:blipFill rotWithShape="1">
          <a:blip r:embed="rId9">
            <a:extLst>
              <a:ext uri="{28A0092B-C50C-407E-A947-70E740481C1C}">
                <a14:useLocalDpi xmlns:a14="http://schemas.microsoft.com/office/drawing/2010/main" val="0"/>
              </a:ext>
            </a:extLst>
          </a:blip>
          <a:srcRect l="81951" t="4496" r="2612" b="85427"/>
          <a:stretch/>
        </p:blipFill>
        <p:spPr bwMode="auto">
          <a:xfrm>
            <a:off x="0" y="4759863"/>
            <a:ext cx="1124607" cy="38358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34"/>
          <p:cNvSpPr txBox="1">
            <a:spLocks noGrp="1"/>
          </p:cNvSpPr>
          <p:nvPr>
            <p:ph type="title"/>
          </p:nvPr>
        </p:nvSpPr>
        <p:spPr>
          <a:xfrm>
            <a:off x="572814" y="197271"/>
            <a:ext cx="7998372" cy="892925"/>
          </a:xfrm>
          <a:prstGeom prst="rect">
            <a:avLst/>
          </a:prstGeom>
        </p:spPr>
        <p:txBody>
          <a:bodyPr spcFirstLastPara="1" wrap="square" lIns="91425" tIns="91425" rIns="91425" bIns="91425" anchor="t" anchorCtr="0">
            <a:noAutofit/>
          </a:bodyPr>
          <a:lstStyle/>
          <a:p>
            <a:pPr lvl="0"/>
            <a:r>
              <a:rPr lang="es-MX" sz="2000" dirty="0" smtClean="0"/>
              <a:t>PRINCIPIOS FUNDAMENTALES DE LA INFORMACIÓN</a:t>
            </a:r>
            <a:endParaRPr lang="es-MX" sz="2000" dirty="0"/>
          </a:p>
        </p:txBody>
      </p:sp>
      <p:sp>
        <p:nvSpPr>
          <p:cNvPr id="213" name="Google Shape;213;p34"/>
          <p:cNvSpPr/>
          <p:nvPr/>
        </p:nvSpPr>
        <p:spPr>
          <a:xfrm>
            <a:off x="0" y="1024619"/>
            <a:ext cx="3626069" cy="3877492"/>
          </a:xfrm>
          <a:prstGeom prst="donut">
            <a:avLst>
              <a:gd name="adj" fmla="val 8161"/>
            </a:avLst>
          </a:prstGeom>
          <a:solidFill>
            <a:srgbClr val="00B2FF">
              <a:alpha val="53080"/>
            </a:srgbClr>
          </a:solidFill>
          <a:ln>
            <a:noFill/>
          </a:ln>
        </p:spPr>
        <p:txBody>
          <a:bodyPr spcFirstLastPara="1" wrap="square" lIns="91425" tIns="91425" rIns="91425" bIns="91425" anchor="ctr" anchorCtr="0">
            <a:noAutofit/>
          </a:bodyPr>
          <a:lstStyle/>
          <a:p>
            <a:pPr algn="ctr"/>
            <a:r>
              <a:rPr lang="en" sz="1800" b="1" dirty="0" smtClean="0">
                <a:solidFill>
                  <a:srgbClr val="00B2FF"/>
                </a:solidFill>
                <a:latin typeface="Muli"/>
                <a:ea typeface="Muli"/>
                <a:cs typeface="Muli"/>
                <a:sym typeface="Muli"/>
              </a:rPr>
              <a:t> </a:t>
            </a:r>
            <a:r>
              <a:rPr lang="es-MX" sz="1800" b="1" dirty="0" smtClean="0"/>
              <a:t>Confidencialidad</a:t>
            </a:r>
            <a:endParaRPr lang="es-MX" sz="1800" dirty="0"/>
          </a:p>
          <a:p>
            <a:pPr algn="ctr"/>
            <a:r>
              <a:rPr lang="es-MX" sz="1800" dirty="0" smtClean="0"/>
              <a:t> </a:t>
            </a:r>
            <a:r>
              <a:rPr lang="es-MX" sz="1800" dirty="0"/>
              <a:t>Esto nos habla de que la información siempre debe ser consultada por usuarios previamente autorizados, legítimos y que necesitan acceder a la información</a:t>
            </a:r>
            <a:r>
              <a:rPr lang="es-MX" sz="1800" dirty="0" smtClean="0"/>
              <a:t>.</a:t>
            </a:r>
            <a:endParaRPr lang="es-MX" sz="1800" dirty="0"/>
          </a:p>
        </p:txBody>
      </p:sp>
      <p:sp>
        <p:nvSpPr>
          <p:cNvPr id="214" name="Google Shape;214;p34"/>
          <p:cNvSpPr txBox="1">
            <a:spLocks noGrp="1"/>
          </p:cNvSpPr>
          <p:nvPr>
            <p:ph type="sldNum" idx="12"/>
          </p:nvPr>
        </p:nvSpPr>
        <p:spPr>
          <a:xfrm>
            <a:off x="4297659" y="4749851"/>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6</a:t>
            </a:fld>
            <a:endParaRPr/>
          </a:p>
        </p:txBody>
      </p:sp>
      <p:sp>
        <p:nvSpPr>
          <p:cNvPr id="10" name="Google Shape;213;p34"/>
          <p:cNvSpPr/>
          <p:nvPr/>
        </p:nvSpPr>
        <p:spPr>
          <a:xfrm>
            <a:off x="2758965" y="981278"/>
            <a:ext cx="3626069" cy="3877492"/>
          </a:xfrm>
          <a:prstGeom prst="donut">
            <a:avLst>
              <a:gd name="adj" fmla="val 8161"/>
            </a:avLst>
          </a:prstGeom>
          <a:solidFill>
            <a:srgbClr val="00B2FF">
              <a:alpha val="53080"/>
            </a:srgbClr>
          </a:solidFill>
          <a:ln>
            <a:noFill/>
          </a:ln>
        </p:spPr>
        <p:txBody>
          <a:bodyPr spcFirstLastPara="1" wrap="square" lIns="91425" tIns="91425" rIns="91425" bIns="91425" anchor="ctr" anchorCtr="0">
            <a:noAutofit/>
          </a:bodyPr>
          <a:lstStyle/>
          <a:p>
            <a:pPr algn="ctr"/>
            <a:r>
              <a:rPr lang="en" sz="1800" b="1" dirty="0" smtClean="0">
                <a:solidFill>
                  <a:srgbClr val="00B2FF"/>
                </a:solidFill>
                <a:latin typeface="Muli"/>
                <a:ea typeface="Muli"/>
                <a:cs typeface="Muli"/>
                <a:sym typeface="Muli"/>
              </a:rPr>
              <a:t> </a:t>
            </a:r>
            <a:r>
              <a:rPr lang="es-MX" sz="1800" b="1" dirty="0" smtClean="0"/>
              <a:t>Disponibilidad</a:t>
            </a:r>
            <a:endParaRPr lang="es-MX" sz="1800" dirty="0" smtClean="0"/>
          </a:p>
          <a:p>
            <a:pPr algn="ctr"/>
            <a:endParaRPr lang="es-MX" sz="1800" dirty="0" smtClean="0"/>
          </a:p>
          <a:p>
            <a:pPr algn="ctr"/>
            <a:r>
              <a:rPr lang="es-MX" sz="1800" dirty="0" smtClean="0"/>
              <a:t>La </a:t>
            </a:r>
            <a:r>
              <a:rPr lang="es-MX" sz="1800" dirty="0"/>
              <a:t>información debe estar al momento en que se requiere, debe estar disponible para ser consultada.</a:t>
            </a:r>
          </a:p>
          <a:p>
            <a:pPr marL="0" lvl="0" indent="0" algn="ctr" rtl="0">
              <a:spcBef>
                <a:spcPts val="0"/>
              </a:spcBef>
              <a:spcAft>
                <a:spcPts val="0"/>
              </a:spcAft>
              <a:buNone/>
            </a:pPr>
            <a:endParaRPr sz="1800" b="1" dirty="0">
              <a:solidFill>
                <a:srgbClr val="00B2FF"/>
              </a:solidFill>
              <a:latin typeface="Muli"/>
              <a:ea typeface="Muli"/>
              <a:cs typeface="Muli"/>
              <a:sym typeface="Muli"/>
            </a:endParaRPr>
          </a:p>
        </p:txBody>
      </p:sp>
      <p:sp>
        <p:nvSpPr>
          <p:cNvPr id="11" name="Google Shape;213;p34"/>
          <p:cNvSpPr/>
          <p:nvPr/>
        </p:nvSpPr>
        <p:spPr>
          <a:xfrm>
            <a:off x="5686097" y="1024619"/>
            <a:ext cx="3626069" cy="3877492"/>
          </a:xfrm>
          <a:prstGeom prst="donut">
            <a:avLst>
              <a:gd name="adj" fmla="val 8161"/>
            </a:avLst>
          </a:prstGeom>
          <a:solidFill>
            <a:srgbClr val="00B2FF">
              <a:alpha val="53080"/>
            </a:srgbClr>
          </a:solidFill>
          <a:ln>
            <a:noFill/>
          </a:ln>
        </p:spPr>
        <p:txBody>
          <a:bodyPr spcFirstLastPara="1" wrap="square" lIns="91425" tIns="91425" rIns="91425" bIns="91425" anchor="ctr" anchorCtr="0">
            <a:noAutofit/>
          </a:bodyPr>
          <a:lstStyle/>
          <a:p>
            <a:pPr algn="ctr"/>
            <a:r>
              <a:rPr lang="en" sz="1800" b="1" dirty="0" smtClean="0">
                <a:solidFill>
                  <a:srgbClr val="00B2FF"/>
                </a:solidFill>
                <a:latin typeface="Muli"/>
                <a:ea typeface="Muli"/>
                <a:cs typeface="Muli"/>
                <a:sym typeface="Muli"/>
              </a:rPr>
              <a:t> </a:t>
            </a:r>
            <a:r>
              <a:rPr lang="es-MX" sz="1800" b="1" dirty="0" smtClean="0"/>
              <a:t>Integridad</a:t>
            </a:r>
            <a:endParaRPr lang="es-MX" sz="1800" dirty="0" smtClean="0"/>
          </a:p>
          <a:p>
            <a:pPr algn="ctr"/>
            <a:r>
              <a:rPr lang="es-MX" sz="1800" dirty="0" smtClean="0"/>
              <a:t>Los </a:t>
            </a:r>
            <a:r>
              <a:rPr lang="es-MX" sz="1800" dirty="0"/>
              <a:t>datos deben ser modificados por funcionarios y procesos debidamente autorizados.</a:t>
            </a:r>
          </a:p>
          <a:p>
            <a:pPr algn="ctr"/>
            <a:r>
              <a:rPr lang="es-MX" sz="1800" dirty="0"/>
              <a:t/>
            </a:r>
            <a:br>
              <a:rPr lang="es-MX" sz="1800" dirty="0"/>
            </a:br>
            <a:endParaRPr sz="1800" b="1" dirty="0">
              <a:solidFill>
                <a:srgbClr val="00B2FF"/>
              </a:solidFill>
              <a:latin typeface="Muli"/>
              <a:ea typeface="Muli"/>
              <a:cs typeface="Muli"/>
              <a:sym typeface="Muli"/>
            </a:endParaRPr>
          </a:p>
        </p:txBody>
      </p:sp>
      <p:pic>
        <p:nvPicPr>
          <p:cNvPr id="12" name="Imagen 11"/>
          <p:cNvPicPr/>
          <p:nvPr/>
        </p:nvPicPr>
        <p:blipFill>
          <a:blip r:embed="rId3">
            <a:extLst>
              <a:ext uri="{28A0092B-C50C-407E-A947-70E740481C1C}">
                <a14:useLocalDpi xmlns:a14="http://schemas.microsoft.com/office/drawing/2010/main" val="0"/>
              </a:ext>
            </a:extLst>
          </a:blip>
          <a:srcRect/>
          <a:stretch>
            <a:fillRect/>
          </a:stretch>
        </p:blipFill>
        <p:spPr bwMode="auto">
          <a:xfrm>
            <a:off x="8424989" y="0"/>
            <a:ext cx="758062" cy="693682"/>
          </a:xfrm>
          <a:prstGeom prst="rect">
            <a:avLst/>
          </a:prstGeom>
          <a:noFill/>
          <a:ln>
            <a:noFill/>
          </a:ln>
        </p:spPr>
      </p:pic>
      <p:pic>
        <p:nvPicPr>
          <p:cNvPr id="13" name="Picture 4" descr="Resultado de imagen para platzi CURSO DE INTRODUCCION ALA SEGURIDAD INFORMÃTICA"/>
          <p:cNvPicPr>
            <a:picLocks noChangeAspect="1" noChangeArrowheads="1"/>
          </p:cNvPicPr>
          <p:nvPr/>
        </p:nvPicPr>
        <p:blipFill rotWithShape="1">
          <a:blip r:embed="rId4">
            <a:extLst>
              <a:ext uri="{28A0092B-C50C-407E-A947-70E740481C1C}">
                <a14:useLocalDpi xmlns:a14="http://schemas.microsoft.com/office/drawing/2010/main" val="0"/>
              </a:ext>
            </a:extLst>
          </a:blip>
          <a:srcRect l="9672" t="30147" r="67830" b="26796"/>
          <a:stretch/>
        </p:blipFill>
        <p:spPr bwMode="auto">
          <a:xfrm>
            <a:off x="0" y="0"/>
            <a:ext cx="536029" cy="536029"/>
          </a:xfrm>
          <a:prstGeom prst="ellipse">
            <a:avLst/>
          </a:prstGeom>
          <a:noFill/>
          <a:extLst>
            <a:ext uri="{909E8E84-426E-40DD-AFC4-6F175D3DCCD1}">
              <a14:hiddenFill xmlns:a14="http://schemas.microsoft.com/office/drawing/2010/main">
                <a:solidFill>
                  <a:srgbClr val="FFFFFF"/>
                </a:solidFill>
              </a14:hiddenFill>
            </a:ext>
          </a:extLst>
        </p:spPr>
      </p:pic>
      <p:pic>
        <p:nvPicPr>
          <p:cNvPr id="14" name="Picture 4" descr="Resultado de imagen para platzi CURSO DE INTRODUCCION ALA SEGURIDAD INFORMÃTICA"/>
          <p:cNvPicPr>
            <a:picLocks noChangeAspect="1" noChangeArrowheads="1"/>
          </p:cNvPicPr>
          <p:nvPr/>
        </p:nvPicPr>
        <p:blipFill rotWithShape="1">
          <a:blip r:embed="rId4">
            <a:extLst>
              <a:ext uri="{28A0092B-C50C-407E-A947-70E740481C1C}">
                <a14:useLocalDpi xmlns:a14="http://schemas.microsoft.com/office/drawing/2010/main" val="0"/>
              </a:ext>
            </a:extLst>
          </a:blip>
          <a:srcRect l="81951" t="4496" r="2612" b="85427"/>
          <a:stretch/>
        </p:blipFill>
        <p:spPr bwMode="auto">
          <a:xfrm>
            <a:off x="0" y="4759863"/>
            <a:ext cx="1124607" cy="383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744377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B2FF"/>
        </a:solidFill>
        <a:effectLst/>
      </p:bgPr>
    </p:bg>
    <p:spTree>
      <p:nvGrpSpPr>
        <p:cNvPr id="1" name="Shape 431"/>
        <p:cNvGrpSpPr/>
        <p:nvPr/>
      </p:nvGrpSpPr>
      <p:grpSpPr>
        <a:xfrm>
          <a:off x="0" y="0"/>
          <a:ext cx="0" cy="0"/>
          <a:chOff x="0" y="0"/>
          <a:chExt cx="0" cy="0"/>
        </a:xfrm>
      </p:grpSpPr>
      <p:sp>
        <p:nvSpPr>
          <p:cNvPr id="432" name="Google Shape;432;p44"/>
          <p:cNvSpPr/>
          <p:nvPr/>
        </p:nvSpPr>
        <p:spPr>
          <a:xfrm>
            <a:off x="5379985" y="489825"/>
            <a:ext cx="2075120" cy="4163909"/>
          </a:xfrm>
          <a:custGeom>
            <a:avLst/>
            <a:gdLst/>
            <a:ahLst/>
            <a:cxnLst/>
            <a:rect l="l" t="t" r="r" b="b"/>
            <a:pathLst>
              <a:path w="30819" h="61841" extrusionOk="0">
                <a:moveTo>
                  <a:pt x="5160" y="2580"/>
                </a:moveTo>
                <a:lnTo>
                  <a:pt x="5295" y="2648"/>
                </a:lnTo>
                <a:lnTo>
                  <a:pt x="5363" y="2784"/>
                </a:lnTo>
                <a:lnTo>
                  <a:pt x="5363" y="2920"/>
                </a:lnTo>
                <a:lnTo>
                  <a:pt x="5363" y="3055"/>
                </a:lnTo>
                <a:lnTo>
                  <a:pt x="5295" y="3191"/>
                </a:lnTo>
                <a:lnTo>
                  <a:pt x="5160" y="3259"/>
                </a:lnTo>
                <a:lnTo>
                  <a:pt x="4888" y="3259"/>
                </a:lnTo>
                <a:lnTo>
                  <a:pt x="4752" y="3191"/>
                </a:lnTo>
                <a:lnTo>
                  <a:pt x="4684" y="3055"/>
                </a:lnTo>
                <a:lnTo>
                  <a:pt x="4684" y="2920"/>
                </a:lnTo>
                <a:lnTo>
                  <a:pt x="4684" y="2784"/>
                </a:lnTo>
                <a:lnTo>
                  <a:pt x="4752" y="2648"/>
                </a:lnTo>
                <a:lnTo>
                  <a:pt x="4888" y="2580"/>
                </a:lnTo>
                <a:close/>
                <a:moveTo>
                  <a:pt x="15410" y="2241"/>
                </a:moveTo>
                <a:lnTo>
                  <a:pt x="15681" y="2309"/>
                </a:lnTo>
                <a:lnTo>
                  <a:pt x="15885" y="2444"/>
                </a:lnTo>
                <a:lnTo>
                  <a:pt x="16021" y="2648"/>
                </a:lnTo>
                <a:lnTo>
                  <a:pt x="16088" y="2920"/>
                </a:lnTo>
                <a:lnTo>
                  <a:pt x="16021" y="3191"/>
                </a:lnTo>
                <a:lnTo>
                  <a:pt x="15885" y="3395"/>
                </a:lnTo>
                <a:lnTo>
                  <a:pt x="15681" y="3531"/>
                </a:lnTo>
                <a:lnTo>
                  <a:pt x="15410" y="3598"/>
                </a:lnTo>
                <a:lnTo>
                  <a:pt x="15138" y="3531"/>
                </a:lnTo>
                <a:lnTo>
                  <a:pt x="14934" y="3395"/>
                </a:lnTo>
                <a:lnTo>
                  <a:pt x="14799" y="3191"/>
                </a:lnTo>
                <a:lnTo>
                  <a:pt x="14731" y="2920"/>
                </a:lnTo>
                <a:lnTo>
                  <a:pt x="14799" y="2648"/>
                </a:lnTo>
                <a:lnTo>
                  <a:pt x="14934" y="2444"/>
                </a:lnTo>
                <a:lnTo>
                  <a:pt x="15138" y="2309"/>
                </a:lnTo>
                <a:lnTo>
                  <a:pt x="15410" y="2241"/>
                </a:lnTo>
                <a:close/>
                <a:moveTo>
                  <a:pt x="29393" y="5228"/>
                </a:moveTo>
                <a:lnTo>
                  <a:pt x="29461" y="5296"/>
                </a:lnTo>
                <a:lnTo>
                  <a:pt x="29461" y="54849"/>
                </a:lnTo>
                <a:lnTo>
                  <a:pt x="1426" y="54849"/>
                </a:lnTo>
                <a:lnTo>
                  <a:pt x="1426" y="5296"/>
                </a:lnTo>
                <a:lnTo>
                  <a:pt x="1494" y="5228"/>
                </a:lnTo>
                <a:close/>
                <a:moveTo>
                  <a:pt x="15410" y="544"/>
                </a:moveTo>
                <a:lnTo>
                  <a:pt x="19143" y="612"/>
                </a:lnTo>
                <a:lnTo>
                  <a:pt x="23012" y="747"/>
                </a:lnTo>
                <a:lnTo>
                  <a:pt x="26339" y="951"/>
                </a:lnTo>
                <a:lnTo>
                  <a:pt x="27560" y="1087"/>
                </a:lnTo>
                <a:lnTo>
                  <a:pt x="27560" y="1087"/>
                </a:lnTo>
                <a:lnTo>
                  <a:pt x="26339" y="1019"/>
                </a:lnTo>
                <a:lnTo>
                  <a:pt x="23012" y="815"/>
                </a:lnTo>
                <a:lnTo>
                  <a:pt x="19143" y="680"/>
                </a:lnTo>
                <a:lnTo>
                  <a:pt x="15410" y="612"/>
                </a:lnTo>
                <a:lnTo>
                  <a:pt x="11676" y="680"/>
                </a:lnTo>
                <a:lnTo>
                  <a:pt x="7807" y="815"/>
                </a:lnTo>
                <a:lnTo>
                  <a:pt x="4481" y="1019"/>
                </a:lnTo>
                <a:lnTo>
                  <a:pt x="3259" y="1087"/>
                </a:lnTo>
                <a:lnTo>
                  <a:pt x="2444" y="1223"/>
                </a:lnTo>
                <a:lnTo>
                  <a:pt x="1969" y="1358"/>
                </a:lnTo>
                <a:lnTo>
                  <a:pt x="1630" y="1494"/>
                </a:lnTo>
                <a:lnTo>
                  <a:pt x="1290" y="1698"/>
                </a:lnTo>
                <a:lnTo>
                  <a:pt x="1019" y="1901"/>
                </a:lnTo>
                <a:lnTo>
                  <a:pt x="815" y="2173"/>
                </a:lnTo>
                <a:lnTo>
                  <a:pt x="679" y="2444"/>
                </a:lnTo>
                <a:lnTo>
                  <a:pt x="544" y="2852"/>
                </a:lnTo>
                <a:lnTo>
                  <a:pt x="544" y="3259"/>
                </a:lnTo>
                <a:lnTo>
                  <a:pt x="544" y="58311"/>
                </a:lnTo>
                <a:lnTo>
                  <a:pt x="544" y="58718"/>
                </a:lnTo>
                <a:lnTo>
                  <a:pt x="476" y="58311"/>
                </a:lnTo>
                <a:lnTo>
                  <a:pt x="476" y="3259"/>
                </a:lnTo>
                <a:lnTo>
                  <a:pt x="544" y="2784"/>
                </a:lnTo>
                <a:lnTo>
                  <a:pt x="612" y="2444"/>
                </a:lnTo>
                <a:lnTo>
                  <a:pt x="747" y="2105"/>
                </a:lnTo>
                <a:lnTo>
                  <a:pt x="951" y="1834"/>
                </a:lnTo>
                <a:lnTo>
                  <a:pt x="1222" y="1630"/>
                </a:lnTo>
                <a:lnTo>
                  <a:pt x="1562" y="1426"/>
                </a:lnTo>
                <a:lnTo>
                  <a:pt x="1969" y="1290"/>
                </a:lnTo>
                <a:lnTo>
                  <a:pt x="2444" y="1155"/>
                </a:lnTo>
                <a:lnTo>
                  <a:pt x="3259" y="1087"/>
                </a:lnTo>
                <a:lnTo>
                  <a:pt x="4481" y="951"/>
                </a:lnTo>
                <a:lnTo>
                  <a:pt x="7807" y="747"/>
                </a:lnTo>
                <a:lnTo>
                  <a:pt x="11676" y="612"/>
                </a:lnTo>
                <a:lnTo>
                  <a:pt x="15410" y="544"/>
                </a:lnTo>
                <a:close/>
                <a:moveTo>
                  <a:pt x="27560" y="1087"/>
                </a:moveTo>
                <a:lnTo>
                  <a:pt x="28375" y="1155"/>
                </a:lnTo>
                <a:lnTo>
                  <a:pt x="28850" y="1290"/>
                </a:lnTo>
                <a:lnTo>
                  <a:pt x="29257" y="1426"/>
                </a:lnTo>
                <a:lnTo>
                  <a:pt x="29597" y="1630"/>
                </a:lnTo>
                <a:lnTo>
                  <a:pt x="29868" y="1834"/>
                </a:lnTo>
                <a:lnTo>
                  <a:pt x="30072" y="2105"/>
                </a:lnTo>
                <a:lnTo>
                  <a:pt x="30208" y="2444"/>
                </a:lnTo>
                <a:lnTo>
                  <a:pt x="30276" y="2784"/>
                </a:lnTo>
                <a:lnTo>
                  <a:pt x="30344" y="3259"/>
                </a:lnTo>
                <a:lnTo>
                  <a:pt x="30344" y="58311"/>
                </a:lnTo>
                <a:lnTo>
                  <a:pt x="30276" y="58718"/>
                </a:lnTo>
                <a:lnTo>
                  <a:pt x="30208" y="59125"/>
                </a:lnTo>
                <a:lnTo>
                  <a:pt x="30072" y="59465"/>
                </a:lnTo>
                <a:lnTo>
                  <a:pt x="29868" y="59736"/>
                </a:lnTo>
                <a:lnTo>
                  <a:pt x="29597" y="60008"/>
                </a:lnTo>
                <a:lnTo>
                  <a:pt x="29257" y="60144"/>
                </a:lnTo>
                <a:lnTo>
                  <a:pt x="28850" y="60347"/>
                </a:lnTo>
                <a:lnTo>
                  <a:pt x="28375" y="60415"/>
                </a:lnTo>
                <a:lnTo>
                  <a:pt x="26746" y="60687"/>
                </a:lnTo>
                <a:lnTo>
                  <a:pt x="23895" y="60958"/>
                </a:lnTo>
                <a:lnTo>
                  <a:pt x="22130" y="61094"/>
                </a:lnTo>
                <a:lnTo>
                  <a:pt x="20093" y="61230"/>
                </a:lnTo>
                <a:lnTo>
                  <a:pt x="17853" y="61298"/>
                </a:lnTo>
                <a:lnTo>
                  <a:pt x="12966" y="61298"/>
                </a:lnTo>
                <a:lnTo>
                  <a:pt x="10726" y="61230"/>
                </a:lnTo>
                <a:lnTo>
                  <a:pt x="8689" y="61094"/>
                </a:lnTo>
                <a:lnTo>
                  <a:pt x="6924" y="60958"/>
                </a:lnTo>
                <a:lnTo>
                  <a:pt x="4073" y="60687"/>
                </a:lnTo>
                <a:lnTo>
                  <a:pt x="2444" y="60415"/>
                </a:lnTo>
                <a:lnTo>
                  <a:pt x="1969" y="60347"/>
                </a:lnTo>
                <a:lnTo>
                  <a:pt x="1562" y="60144"/>
                </a:lnTo>
                <a:lnTo>
                  <a:pt x="1290" y="60008"/>
                </a:lnTo>
                <a:lnTo>
                  <a:pt x="951" y="59736"/>
                </a:lnTo>
                <a:lnTo>
                  <a:pt x="747" y="59465"/>
                </a:lnTo>
                <a:lnTo>
                  <a:pt x="612" y="59125"/>
                </a:lnTo>
                <a:lnTo>
                  <a:pt x="544" y="58718"/>
                </a:lnTo>
                <a:lnTo>
                  <a:pt x="544" y="58718"/>
                </a:lnTo>
                <a:lnTo>
                  <a:pt x="679" y="59125"/>
                </a:lnTo>
                <a:lnTo>
                  <a:pt x="815" y="59397"/>
                </a:lnTo>
                <a:lnTo>
                  <a:pt x="1019" y="59669"/>
                </a:lnTo>
                <a:lnTo>
                  <a:pt x="1290" y="59940"/>
                </a:lnTo>
                <a:lnTo>
                  <a:pt x="1630" y="60144"/>
                </a:lnTo>
                <a:lnTo>
                  <a:pt x="2037" y="60279"/>
                </a:lnTo>
                <a:lnTo>
                  <a:pt x="2444" y="60415"/>
                </a:lnTo>
                <a:lnTo>
                  <a:pt x="4073" y="60619"/>
                </a:lnTo>
                <a:lnTo>
                  <a:pt x="6924" y="60890"/>
                </a:lnTo>
                <a:lnTo>
                  <a:pt x="8689" y="61026"/>
                </a:lnTo>
                <a:lnTo>
                  <a:pt x="10726" y="61162"/>
                </a:lnTo>
                <a:lnTo>
                  <a:pt x="12966" y="61230"/>
                </a:lnTo>
                <a:lnTo>
                  <a:pt x="17853" y="61230"/>
                </a:lnTo>
                <a:lnTo>
                  <a:pt x="20093" y="61162"/>
                </a:lnTo>
                <a:lnTo>
                  <a:pt x="22130" y="61026"/>
                </a:lnTo>
                <a:lnTo>
                  <a:pt x="23895" y="60890"/>
                </a:lnTo>
                <a:lnTo>
                  <a:pt x="26746" y="60619"/>
                </a:lnTo>
                <a:lnTo>
                  <a:pt x="28375" y="60415"/>
                </a:lnTo>
                <a:lnTo>
                  <a:pt x="28850" y="60279"/>
                </a:lnTo>
                <a:lnTo>
                  <a:pt x="29190" y="60144"/>
                </a:lnTo>
                <a:lnTo>
                  <a:pt x="29529" y="59940"/>
                </a:lnTo>
                <a:lnTo>
                  <a:pt x="29800" y="59669"/>
                </a:lnTo>
                <a:lnTo>
                  <a:pt x="30004" y="59397"/>
                </a:lnTo>
                <a:lnTo>
                  <a:pt x="30140" y="59125"/>
                </a:lnTo>
                <a:lnTo>
                  <a:pt x="30276" y="58718"/>
                </a:lnTo>
                <a:lnTo>
                  <a:pt x="30276" y="58311"/>
                </a:lnTo>
                <a:lnTo>
                  <a:pt x="30276" y="3259"/>
                </a:lnTo>
                <a:lnTo>
                  <a:pt x="30276" y="2852"/>
                </a:lnTo>
                <a:lnTo>
                  <a:pt x="30140" y="2444"/>
                </a:lnTo>
                <a:lnTo>
                  <a:pt x="30004" y="2173"/>
                </a:lnTo>
                <a:lnTo>
                  <a:pt x="29800" y="1901"/>
                </a:lnTo>
                <a:lnTo>
                  <a:pt x="29529" y="1698"/>
                </a:lnTo>
                <a:lnTo>
                  <a:pt x="29190" y="1494"/>
                </a:lnTo>
                <a:lnTo>
                  <a:pt x="28850" y="1358"/>
                </a:lnTo>
                <a:lnTo>
                  <a:pt x="28375" y="1223"/>
                </a:lnTo>
                <a:lnTo>
                  <a:pt x="27560" y="1087"/>
                </a:lnTo>
                <a:close/>
                <a:moveTo>
                  <a:pt x="15410" y="1"/>
                </a:moveTo>
                <a:lnTo>
                  <a:pt x="11608" y="69"/>
                </a:lnTo>
                <a:lnTo>
                  <a:pt x="7739" y="204"/>
                </a:lnTo>
                <a:lnTo>
                  <a:pt x="4413" y="408"/>
                </a:lnTo>
                <a:lnTo>
                  <a:pt x="3191" y="544"/>
                </a:lnTo>
                <a:lnTo>
                  <a:pt x="2309" y="680"/>
                </a:lnTo>
                <a:lnTo>
                  <a:pt x="1765" y="815"/>
                </a:lnTo>
                <a:lnTo>
                  <a:pt x="1290" y="1019"/>
                </a:lnTo>
                <a:lnTo>
                  <a:pt x="883" y="1223"/>
                </a:lnTo>
                <a:lnTo>
                  <a:pt x="544" y="1494"/>
                </a:lnTo>
                <a:lnTo>
                  <a:pt x="340" y="1901"/>
                </a:lnTo>
                <a:lnTo>
                  <a:pt x="136" y="2241"/>
                </a:lnTo>
                <a:lnTo>
                  <a:pt x="1" y="2716"/>
                </a:lnTo>
                <a:lnTo>
                  <a:pt x="1" y="3259"/>
                </a:lnTo>
                <a:lnTo>
                  <a:pt x="1" y="58311"/>
                </a:lnTo>
                <a:lnTo>
                  <a:pt x="1" y="58854"/>
                </a:lnTo>
                <a:lnTo>
                  <a:pt x="136" y="59261"/>
                </a:lnTo>
                <a:lnTo>
                  <a:pt x="340" y="59736"/>
                </a:lnTo>
                <a:lnTo>
                  <a:pt x="612" y="60076"/>
                </a:lnTo>
                <a:lnTo>
                  <a:pt x="951" y="60347"/>
                </a:lnTo>
                <a:lnTo>
                  <a:pt x="1358" y="60619"/>
                </a:lnTo>
                <a:lnTo>
                  <a:pt x="1833" y="60823"/>
                </a:lnTo>
                <a:lnTo>
                  <a:pt x="2309" y="60958"/>
                </a:lnTo>
                <a:lnTo>
                  <a:pt x="4006" y="61162"/>
                </a:lnTo>
                <a:lnTo>
                  <a:pt x="6857" y="61501"/>
                </a:lnTo>
                <a:lnTo>
                  <a:pt x="8689" y="61637"/>
                </a:lnTo>
                <a:lnTo>
                  <a:pt x="10726" y="61705"/>
                </a:lnTo>
                <a:lnTo>
                  <a:pt x="12966" y="61773"/>
                </a:lnTo>
                <a:lnTo>
                  <a:pt x="15410" y="61841"/>
                </a:lnTo>
                <a:lnTo>
                  <a:pt x="17853" y="61773"/>
                </a:lnTo>
                <a:lnTo>
                  <a:pt x="20093" y="61705"/>
                </a:lnTo>
                <a:lnTo>
                  <a:pt x="22130" y="61637"/>
                </a:lnTo>
                <a:lnTo>
                  <a:pt x="23963" y="61501"/>
                </a:lnTo>
                <a:lnTo>
                  <a:pt x="26814" y="61162"/>
                </a:lnTo>
                <a:lnTo>
                  <a:pt x="28511" y="60958"/>
                </a:lnTo>
                <a:lnTo>
                  <a:pt x="28986" y="60823"/>
                </a:lnTo>
                <a:lnTo>
                  <a:pt x="29461" y="60619"/>
                </a:lnTo>
                <a:lnTo>
                  <a:pt x="29868" y="60347"/>
                </a:lnTo>
                <a:lnTo>
                  <a:pt x="30208" y="60076"/>
                </a:lnTo>
                <a:lnTo>
                  <a:pt x="30479" y="59736"/>
                </a:lnTo>
                <a:lnTo>
                  <a:pt x="30683" y="59261"/>
                </a:lnTo>
                <a:lnTo>
                  <a:pt x="30819" y="58854"/>
                </a:lnTo>
                <a:lnTo>
                  <a:pt x="30819" y="58311"/>
                </a:lnTo>
                <a:lnTo>
                  <a:pt x="30819" y="3259"/>
                </a:lnTo>
                <a:lnTo>
                  <a:pt x="30819" y="2716"/>
                </a:lnTo>
                <a:lnTo>
                  <a:pt x="30683" y="2241"/>
                </a:lnTo>
                <a:lnTo>
                  <a:pt x="30547" y="1901"/>
                </a:lnTo>
                <a:lnTo>
                  <a:pt x="30276" y="1494"/>
                </a:lnTo>
                <a:lnTo>
                  <a:pt x="29936" y="1223"/>
                </a:lnTo>
                <a:lnTo>
                  <a:pt x="29529" y="1019"/>
                </a:lnTo>
                <a:lnTo>
                  <a:pt x="29054" y="815"/>
                </a:lnTo>
                <a:lnTo>
                  <a:pt x="28511" y="680"/>
                </a:lnTo>
                <a:lnTo>
                  <a:pt x="27628" y="544"/>
                </a:lnTo>
                <a:lnTo>
                  <a:pt x="26406" y="408"/>
                </a:lnTo>
                <a:lnTo>
                  <a:pt x="23080" y="204"/>
                </a:lnTo>
                <a:lnTo>
                  <a:pt x="19211" y="69"/>
                </a:lnTo>
                <a:lnTo>
                  <a:pt x="15410" y="1"/>
                </a:lnTo>
                <a:close/>
              </a:path>
            </a:pathLst>
          </a:custGeom>
          <a:solidFill>
            <a:srgbClr val="FFFFFF"/>
          </a:soli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44"/>
          <p:cNvSpPr txBox="1">
            <a:spLocks noGrp="1"/>
          </p:cNvSpPr>
          <p:nvPr>
            <p:ph type="body" idx="4294967295"/>
          </p:nvPr>
        </p:nvSpPr>
        <p:spPr>
          <a:xfrm>
            <a:off x="457200" y="586151"/>
            <a:ext cx="4101900" cy="4163700"/>
          </a:xfrm>
          <a:prstGeom prst="rect">
            <a:avLst/>
          </a:prstGeom>
          <a:noFill/>
          <a:ln>
            <a:noFill/>
          </a:ln>
        </p:spPr>
        <p:txBody>
          <a:bodyPr spcFirstLastPara="1" wrap="square" lIns="91425" tIns="91425" rIns="91425" bIns="91425" anchor="t" anchorCtr="0">
            <a:noAutofit/>
          </a:bodyPr>
          <a:lstStyle/>
          <a:p>
            <a:pPr marL="101600" indent="0" algn="just">
              <a:buNone/>
            </a:pPr>
            <a:r>
              <a:rPr lang="es-MX" sz="1400" b="1" dirty="0" smtClean="0">
                <a:solidFill>
                  <a:schemeClr val="tx1"/>
                </a:solidFill>
              </a:rPr>
              <a:t>Activo</a:t>
            </a:r>
            <a:r>
              <a:rPr lang="es-MX" sz="1400" dirty="0">
                <a:solidFill>
                  <a:schemeClr val="tx1"/>
                </a:solidFill>
              </a:rPr>
              <a:t>: </a:t>
            </a:r>
            <a:r>
              <a:rPr lang="es-MX" sz="1400" dirty="0"/>
              <a:t>Es cualquier dato, dispositivo u otro componente del entorno que apoya actividades relacionadas con la información.</a:t>
            </a:r>
          </a:p>
          <a:p>
            <a:pPr marL="101600" indent="0" algn="just">
              <a:buNone/>
            </a:pPr>
            <a:r>
              <a:rPr lang="es-MX" sz="1400" b="1" dirty="0">
                <a:solidFill>
                  <a:schemeClr val="tx1"/>
                </a:solidFill>
              </a:rPr>
              <a:t>Amenaza</a:t>
            </a:r>
            <a:r>
              <a:rPr lang="es-MX" sz="1400" dirty="0">
                <a:solidFill>
                  <a:schemeClr val="tx1"/>
                </a:solidFill>
              </a:rPr>
              <a:t>: </a:t>
            </a:r>
            <a:r>
              <a:rPr lang="es-MX" sz="1400" dirty="0"/>
              <a:t>Circunstancia que tiene el potencial de causar daños o pérdidas</a:t>
            </a:r>
          </a:p>
          <a:p>
            <a:pPr marL="101600" indent="0" algn="just">
              <a:buNone/>
            </a:pPr>
            <a:r>
              <a:rPr lang="es-MX" sz="1400" b="1" dirty="0">
                <a:solidFill>
                  <a:schemeClr val="tx1"/>
                </a:solidFill>
              </a:rPr>
              <a:t>Ataque</a:t>
            </a:r>
            <a:r>
              <a:rPr lang="es-MX" sz="1400" dirty="0">
                <a:solidFill>
                  <a:schemeClr val="tx1"/>
                </a:solidFill>
              </a:rPr>
              <a:t>: </a:t>
            </a:r>
            <a:r>
              <a:rPr lang="es-MX" sz="1400" dirty="0"/>
              <a:t>Acción organizada con intención de causar daños o problemas a un sistema informático o red.</a:t>
            </a:r>
          </a:p>
          <a:p>
            <a:pPr marL="101600" indent="0" algn="just">
              <a:buNone/>
            </a:pPr>
            <a:r>
              <a:rPr lang="es-MX" sz="1400" b="1" dirty="0">
                <a:solidFill>
                  <a:schemeClr val="tx1"/>
                </a:solidFill>
              </a:rPr>
              <a:t>Control</a:t>
            </a:r>
            <a:r>
              <a:rPr lang="es-MX" sz="1400" dirty="0">
                <a:solidFill>
                  <a:schemeClr val="tx1"/>
                </a:solidFill>
              </a:rPr>
              <a:t>: </a:t>
            </a:r>
            <a:r>
              <a:rPr lang="es-MX" sz="1400" dirty="0"/>
              <a:t>Acción que se implementa para evitar la materialización de un riesgo.</a:t>
            </a:r>
          </a:p>
          <a:p>
            <a:pPr marL="101600" indent="0" algn="just">
              <a:buNone/>
            </a:pPr>
            <a:r>
              <a:rPr lang="es-MX" sz="1400" b="1" dirty="0">
                <a:solidFill>
                  <a:schemeClr val="tx1"/>
                </a:solidFill>
              </a:rPr>
              <a:t>Impacto</a:t>
            </a:r>
            <a:r>
              <a:rPr lang="es-MX" sz="1400" dirty="0">
                <a:solidFill>
                  <a:schemeClr val="tx1"/>
                </a:solidFill>
              </a:rPr>
              <a:t>: </a:t>
            </a:r>
            <a:r>
              <a:rPr lang="es-MX" sz="1400" dirty="0"/>
              <a:t>Efecto económico, operativo o reputacional causado por la materialización del riesgo.</a:t>
            </a:r>
          </a:p>
          <a:p>
            <a:pPr marL="101600" indent="0" algn="just">
              <a:buNone/>
            </a:pPr>
            <a:r>
              <a:rPr lang="es-MX" sz="1400" b="1" dirty="0">
                <a:solidFill>
                  <a:schemeClr val="tx1"/>
                </a:solidFill>
              </a:rPr>
              <a:t>Riesgo</a:t>
            </a:r>
            <a:r>
              <a:rPr lang="es-MX" sz="1400" dirty="0">
                <a:solidFill>
                  <a:schemeClr val="tx1"/>
                </a:solidFill>
              </a:rPr>
              <a:t>: </a:t>
            </a:r>
            <a:r>
              <a:rPr lang="es-MX" sz="1400" dirty="0"/>
              <a:t>“Evento o condición incierta que, si se produce tiene un efecto positivo o negativo en los objetivos de un proyecto”. PMBOK Guide</a:t>
            </a:r>
          </a:p>
          <a:p>
            <a:pPr marL="101600" indent="0" algn="just">
              <a:buNone/>
            </a:pPr>
            <a:r>
              <a:rPr lang="es-MX" sz="1400" b="1" dirty="0">
                <a:solidFill>
                  <a:schemeClr val="tx1"/>
                </a:solidFill>
              </a:rPr>
              <a:t>Vulnerabilidad</a:t>
            </a:r>
            <a:r>
              <a:rPr lang="es-MX" sz="1400" dirty="0">
                <a:solidFill>
                  <a:schemeClr val="tx1"/>
                </a:solidFill>
              </a:rPr>
              <a:t>: </a:t>
            </a:r>
            <a:r>
              <a:rPr lang="es-MX" sz="1400" dirty="0"/>
              <a:t>Debilidad del sistema informático que puede ser utilizada para causar daño.</a:t>
            </a:r>
          </a:p>
          <a:p>
            <a:pPr marL="101600" lvl="0" indent="0">
              <a:buNone/>
            </a:pPr>
            <a:endParaRPr sz="1200" b="1" dirty="0">
              <a:solidFill>
                <a:srgbClr val="FFFFFF"/>
              </a:solidFill>
              <a:latin typeface="Muli"/>
              <a:ea typeface="Muli"/>
              <a:cs typeface="Muli"/>
              <a:sym typeface="Muli"/>
            </a:endParaRPr>
          </a:p>
        </p:txBody>
      </p:sp>
      <p:sp>
        <p:nvSpPr>
          <p:cNvPr id="434" name="Google Shape;434;p44"/>
          <p:cNvSpPr/>
          <p:nvPr/>
        </p:nvSpPr>
        <p:spPr>
          <a:xfrm>
            <a:off x="5469700" y="839000"/>
            <a:ext cx="1895700" cy="3356100"/>
          </a:xfrm>
          <a:prstGeom prst="rect">
            <a:avLst/>
          </a:prstGeom>
          <a:solidFill>
            <a:srgbClr val="000714">
              <a:alpha val="25380"/>
            </a:srgbClr>
          </a:solidFill>
          <a:ln w="19050"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dirty="0">
                <a:solidFill>
                  <a:srgbClr val="FFFFFF"/>
                </a:solidFill>
                <a:latin typeface="Muli"/>
                <a:ea typeface="Muli"/>
                <a:cs typeface="Muli"/>
                <a:sym typeface="Muli"/>
              </a:rPr>
              <a:t>Place your screenshot here</a:t>
            </a:r>
            <a:endParaRPr sz="1000" dirty="0">
              <a:solidFill>
                <a:srgbClr val="FFFFFF"/>
              </a:solidFill>
              <a:latin typeface="Muli"/>
              <a:ea typeface="Muli"/>
              <a:cs typeface="Muli"/>
              <a:sym typeface="Muli"/>
            </a:endParaRPr>
          </a:p>
        </p:txBody>
      </p:sp>
      <p:sp>
        <p:nvSpPr>
          <p:cNvPr id="435" name="Google Shape;435;p44"/>
          <p:cNvSpPr txBox="1">
            <a:spLocks noGrp="1"/>
          </p:cNvSpPr>
          <p:nvPr>
            <p:ph type="sldNum" idx="12"/>
          </p:nvPr>
        </p:nvSpPr>
        <p:spPr>
          <a:xfrm>
            <a:off x="8529670"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7</a:t>
            </a:fld>
            <a:endParaRPr/>
          </a:p>
        </p:txBody>
      </p:sp>
      <p:sp>
        <p:nvSpPr>
          <p:cNvPr id="6" name="Google Shape;210;p34"/>
          <p:cNvSpPr txBox="1">
            <a:spLocks/>
          </p:cNvSpPr>
          <p:nvPr/>
        </p:nvSpPr>
        <p:spPr>
          <a:xfrm>
            <a:off x="457200" y="-53925"/>
            <a:ext cx="8621170" cy="892925"/>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s-MX" sz="2000" dirty="0" smtClean="0">
                <a:solidFill>
                  <a:schemeClr val="bg1"/>
                </a:solidFill>
              </a:rPr>
              <a:t>TÉRMINOS RELACIONADOS CON LA SEGURIDAD INFORMÁTICA</a:t>
            </a:r>
            <a:endParaRPr lang="es-MX" sz="2000" dirty="0">
              <a:solidFill>
                <a:schemeClr val="bg1"/>
              </a:solidFill>
            </a:endParaRPr>
          </a:p>
        </p:txBody>
      </p:sp>
      <p:pic>
        <p:nvPicPr>
          <p:cNvPr id="7" name="Imagen 6"/>
          <p:cNvPicPr/>
          <p:nvPr/>
        </p:nvPicPr>
        <p:blipFill>
          <a:blip r:embed="rId3">
            <a:extLst>
              <a:ext uri="{28A0092B-C50C-407E-A947-70E740481C1C}">
                <a14:useLocalDpi xmlns:a14="http://schemas.microsoft.com/office/drawing/2010/main" val="0"/>
              </a:ext>
            </a:extLst>
          </a:blip>
          <a:srcRect/>
          <a:stretch>
            <a:fillRect/>
          </a:stretch>
        </p:blipFill>
        <p:spPr bwMode="auto">
          <a:xfrm>
            <a:off x="8424989" y="0"/>
            <a:ext cx="758062" cy="693682"/>
          </a:xfrm>
          <a:prstGeom prst="rect">
            <a:avLst/>
          </a:prstGeom>
          <a:noFill/>
          <a:ln>
            <a:noFill/>
          </a:ln>
        </p:spPr>
      </p:pic>
      <p:pic>
        <p:nvPicPr>
          <p:cNvPr id="8" name="Picture 4" descr="Resultado de imagen para platzi CURSO DE INTRODUCCION ALA SEGURIDAD INFORMÃTICA"/>
          <p:cNvPicPr>
            <a:picLocks noChangeAspect="1" noChangeArrowheads="1"/>
          </p:cNvPicPr>
          <p:nvPr/>
        </p:nvPicPr>
        <p:blipFill rotWithShape="1">
          <a:blip r:embed="rId4">
            <a:extLst>
              <a:ext uri="{28A0092B-C50C-407E-A947-70E740481C1C}">
                <a14:useLocalDpi xmlns:a14="http://schemas.microsoft.com/office/drawing/2010/main" val="0"/>
              </a:ext>
            </a:extLst>
          </a:blip>
          <a:srcRect l="9672" t="30147" r="67830" b="26796"/>
          <a:stretch/>
        </p:blipFill>
        <p:spPr bwMode="auto">
          <a:xfrm>
            <a:off x="0" y="0"/>
            <a:ext cx="536029" cy="536029"/>
          </a:xfrm>
          <a:prstGeom prst="ellipse">
            <a:avLst/>
          </a:prstGeom>
          <a:noFill/>
          <a:extLst>
            <a:ext uri="{909E8E84-426E-40DD-AFC4-6F175D3DCCD1}">
              <a14:hiddenFill xmlns:a14="http://schemas.microsoft.com/office/drawing/2010/main">
                <a:solidFill>
                  <a:srgbClr val="FFFFFF"/>
                </a:solidFill>
              </a14:hiddenFill>
            </a:ext>
          </a:extLst>
        </p:spPr>
      </p:pic>
      <p:pic>
        <p:nvPicPr>
          <p:cNvPr id="9" name="Picture 4" descr="Resultado de imagen para platzi CURSO DE INTRODUCCION ALA SEGURIDAD INFORMÃTICA"/>
          <p:cNvPicPr>
            <a:picLocks noChangeAspect="1" noChangeArrowheads="1"/>
          </p:cNvPicPr>
          <p:nvPr/>
        </p:nvPicPr>
        <p:blipFill rotWithShape="1">
          <a:blip r:embed="rId4">
            <a:extLst>
              <a:ext uri="{28A0092B-C50C-407E-A947-70E740481C1C}">
                <a14:useLocalDpi xmlns:a14="http://schemas.microsoft.com/office/drawing/2010/main" val="0"/>
              </a:ext>
            </a:extLst>
          </a:blip>
          <a:srcRect l="81951" t="4496" r="2612" b="85427"/>
          <a:stretch/>
        </p:blipFill>
        <p:spPr bwMode="auto">
          <a:xfrm>
            <a:off x="0" y="4759863"/>
            <a:ext cx="1124607" cy="383587"/>
          </a:xfrm>
          <a:prstGeom prst="rect">
            <a:avLst/>
          </a:prstGeom>
          <a:noFill/>
          <a:extLst>
            <a:ext uri="{909E8E84-426E-40DD-AFC4-6F175D3DCCD1}">
              <a14:hiddenFill xmlns:a14="http://schemas.microsoft.com/office/drawing/2010/main">
                <a:solidFill>
                  <a:srgbClr val="FFFFFF"/>
                </a:solidFill>
              </a14:hiddenFill>
            </a:ext>
          </a:extLst>
        </p:spPr>
      </p:pic>
      <p:pic>
        <p:nvPicPr>
          <p:cNvPr id="2" name="Imagen 1"/>
          <p:cNvPicPr>
            <a:picLocks noChangeAspect="1"/>
          </p:cNvPicPr>
          <p:nvPr/>
        </p:nvPicPr>
        <p:blipFill>
          <a:blip r:embed="rId5"/>
          <a:stretch>
            <a:fillRect/>
          </a:stretch>
        </p:blipFill>
        <p:spPr>
          <a:xfrm>
            <a:off x="5469700" y="839001"/>
            <a:ext cx="935437" cy="1838140"/>
          </a:xfrm>
          <a:prstGeom prst="rect">
            <a:avLst/>
          </a:prstGeom>
        </p:spPr>
      </p:pic>
      <p:pic>
        <p:nvPicPr>
          <p:cNvPr id="3" name="Imagen 2"/>
          <p:cNvPicPr>
            <a:picLocks noChangeAspect="1"/>
          </p:cNvPicPr>
          <p:nvPr/>
        </p:nvPicPr>
        <p:blipFill>
          <a:blip r:embed="rId6"/>
          <a:stretch>
            <a:fillRect/>
          </a:stretch>
        </p:blipFill>
        <p:spPr>
          <a:xfrm>
            <a:off x="6405137" y="838999"/>
            <a:ext cx="960263" cy="1838142"/>
          </a:xfrm>
          <a:prstGeom prst="rect">
            <a:avLst/>
          </a:prstGeom>
        </p:spPr>
      </p:pic>
      <p:pic>
        <p:nvPicPr>
          <p:cNvPr id="4" name="Imagen 3"/>
          <p:cNvPicPr>
            <a:picLocks noChangeAspect="1"/>
          </p:cNvPicPr>
          <p:nvPr/>
        </p:nvPicPr>
        <p:blipFill>
          <a:blip r:embed="rId7"/>
          <a:stretch>
            <a:fillRect/>
          </a:stretch>
        </p:blipFill>
        <p:spPr>
          <a:xfrm>
            <a:off x="5469699" y="2677141"/>
            <a:ext cx="935437" cy="1517959"/>
          </a:xfrm>
          <a:prstGeom prst="rect">
            <a:avLst/>
          </a:prstGeom>
        </p:spPr>
      </p:pic>
      <p:pic>
        <p:nvPicPr>
          <p:cNvPr id="5" name="Imagen 4"/>
          <p:cNvPicPr>
            <a:picLocks noChangeAspect="1"/>
          </p:cNvPicPr>
          <p:nvPr/>
        </p:nvPicPr>
        <p:blipFill>
          <a:blip r:embed="rId8"/>
          <a:stretch>
            <a:fillRect/>
          </a:stretch>
        </p:blipFill>
        <p:spPr>
          <a:xfrm>
            <a:off x="6397869" y="2659833"/>
            <a:ext cx="967532" cy="1535267"/>
          </a:xfrm>
          <a:prstGeom prst="rect">
            <a:avLst/>
          </a:prstGeom>
        </p:spPr>
      </p:pic>
    </p:spTree>
    <p:extLst>
      <p:ext uri="{BB962C8B-B14F-4D97-AF65-F5344CB8AC3E}">
        <p14:creationId xmlns:p14="http://schemas.microsoft.com/office/powerpoint/2010/main" val="40893056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3079531" y="1244080"/>
            <a:ext cx="3048000" cy="2044500"/>
          </a:xfrm>
        </p:spPr>
        <p:txBody>
          <a:bodyPr/>
          <a:lstStyle/>
          <a:p>
            <a:r>
              <a:rPr lang="es-MX" dirty="0" smtClean="0"/>
              <a:t>PRINCIPIOS BÁSICOS EN LA SEGURIDAD INFORMÁTICA</a:t>
            </a:r>
            <a:endParaRPr lang="es-EC" dirty="0"/>
          </a:p>
        </p:txBody>
      </p:sp>
      <p:pic>
        <p:nvPicPr>
          <p:cNvPr id="4" name="Imagen 3"/>
          <p:cNvPicPr/>
          <p:nvPr/>
        </p:nvPicPr>
        <p:blipFill>
          <a:blip r:embed="rId2">
            <a:extLst>
              <a:ext uri="{28A0092B-C50C-407E-A947-70E740481C1C}">
                <a14:useLocalDpi xmlns:a14="http://schemas.microsoft.com/office/drawing/2010/main" val="0"/>
              </a:ext>
            </a:extLst>
          </a:blip>
          <a:srcRect/>
          <a:stretch>
            <a:fillRect/>
          </a:stretch>
        </p:blipFill>
        <p:spPr bwMode="auto">
          <a:xfrm>
            <a:off x="8144200" y="-21020"/>
            <a:ext cx="1041840" cy="945931"/>
          </a:xfrm>
          <a:prstGeom prst="rect">
            <a:avLst/>
          </a:prstGeom>
          <a:noFill/>
          <a:ln>
            <a:noFill/>
          </a:ln>
        </p:spPr>
      </p:pic>
      <p:pic>
        <p:nvPicPr>
          <p:cNvPr id="3074" name="Picture 2" descr="Resultado de imagen para PLATZI PNG"/>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540499" y="385426"/>
            <a:ext cx="2875363" cy="135798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6" name="Picture 4" descr="Resultado de imagen para platzi CURSO DE INTRODUCCION ALA SEGURIDAD INFORMÃTICA"/>
          <p:cNvPicPr>
            <a:picLocks noChangeAspect="1" noChangeArrowheads="1"/>
          </p:cNvPicPr>
          <p:nvPr/>
        </p:nvPicPr>
        <p:blipFill rotWithShape="1">
          <a:blip r:embed="rId4">
            <a:extLst>
              <a:ext uri="{28A0092B-C50C-407E-A947-70E740481C1C}">
                <a14:useLocalDpi xmlns:a14="http://schemas.microsoft.com/office/drawing/2010/main" val="0"/>
              </a:ext>
            </a:extLst>
          </a:blip>
          <a:srcRect l="9672" t="30147" r="67830" b="26796"/>
          <a:stretch/>
        </p:blipFill>
        <p:spPr bwMode="auto">
          <a:xfrm>
            <a:off x="3862551" y="3406254"/>
            <a:ext cx="1481960" cy="1481960"/>
          </a:xfrm>
          <a:prstGeom prst="ellipse">
            <a:avLst/>
          </a:prstGeom>
          <a:noFill/>
          <a:extLst>
            <a:ext uri="{909E8E84-426E-40DD-AFC4-6F175D3DCCD1}">
              <a14:hiddenFill xmlns:a14="http://schemas.microsoft.com/office/drawing/2010/main">
                <a:solidFill>
                  <a:srgbClr val="FFFFFF"/>
                </a:solidFill>
              </a14:hiddenFill>
            </a:ext>
          </a:extLst>
        </p:spPr>
      </p:pic>
      <p:pic>
        <p:nvPicPr>
          <p:cNvPr id="7" name="Picture 4" descr="Resultado de imagen para platzi CURSO DE INTRODUCCION ALA SEGURIDAD INFORMÃTICA"/>
          <p:cNvPicPr>
            <a:picLocks noChangeAspect="1" noChangeArrowheads="1"/>
          </p:cNvPicPr>
          <p:nvPr/>
        </p:nvPicPr>
        <p:blipFill rotWithShape="1">
          <a:blip r:embed="rId4">
            <a:extLst>
              <a:ext uri="{28A0092B-C50C-407E-A947-70E740481C1C}">
                <a14:useLocalDpi xmlns:a14="http://schemas.microsoft.com/office/drawing/2010/main" val="0"/>
              </a:ext>
            </a:extLst>
          </a:blip>
          <a:srcRect l="81951" t="4496" r="2612" b="85427"/>
          <a:stretch/>
        </p:blipFill>
        <p:spPr bwMode="auto">
          <a:xfrm>
            <a:off x="0" y="4759863"/>
            <a:ext cx="1124607" cy="383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950978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36"/>
          <p:cNvSpPr/>
          <p:nvPr/>
        </p:nvSpPr>
        <p:spPr>
          <a:xfrm>
            <a:off x="5093088" y="1371310"/>
            <a:ext cx="4050912" cy="939405"/>
          </a:xfrm>
          <a:custGeom>
            <a:avLst/>
            <a:gdLst/>
            <a:ahLst/>
            <a:cxnLst/>
            <a:rect l="l" t="t" r="r" b="b"/>
            <a:pathLst>
              <a:path w="120000" h="120000" extrusionOk="0">
                <a:moveTo>
                  <a:pt x="120000" y="59619"/>
                </a:moveTo>
                <a:lnTo>
                  <a:pt x="111205" y="0"/>
                </a:lnTo>
                <a:lnTo>
                  <a:pt x="93550" y="0"/>
                </a:lnTo>
                <a:lnTo>
                  <a:pt x="0" y="761"/>
                </a:lnTo>
                <a:lnTo>
                  <a:pt x="0" y="120000"/>
                </a:lnTo>
                <a:lnTo>
                  <a:pt x="104495" y="118985"/>
                </a:lnTo>
                <a:lnTo>
                  <a:pt x="111205" y="118985"/>
                </a:lnTo>
                <a:lnTo>
                  <a:pt x="120000" y="59619"/>
                </a:lnTo>
                <a:close/>
              </a:path>
            </a:pathLst>
          </a:custGeom>
          <a:solidFill>
            <a:srgbClr val="1155CC">
              <a:alpha val="4269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a:solidFill>
                <a:srgbClr val="FFFFFF"/>
              </a:solidFill>
              <a:latin typeface="Calibri"/>
              <a:ea typeface="Calibri"/>
              <a:cs typeface="Calibri"/>
              <a:sym typeface="Calibri"/>
            </a:endParaRPr>
          </a:p>
        </p:txBody>
      </p:sp>
      <p:sp>
        <p:nvSpPr>
          <p:cNvPr id="243" name="Google Shape;243;p36"/>
          <p:cNvSpPr/>
          <p:nvPr/>
        </p:nvSpPr>
        <p:spPr>
          <a:xfrm>
            <a:off x="0" y="928629"/>
            <a:ext cx="4417962" cy="960957"/>
          </a:xfrm>
          <a:custGeom>
            <a:avLst/>
            <a:gdLst/>
            <a:ahLst/>
            <a:cxnLst/>
            <a:rect l="l" t="t" r="r" b="b"/>
            <a:pathLst>
              <a:path w="120000" h="120000" extrusionOk="0">
                <a:moveTo>
                  <a:pt x="28525" y="0"/>
                </a:moveTo>
                <a:lnTo>
                  <a:pt x="28525" y="0"/>
                </a:lnTo>
                <a:lnTo>
                  <a:pt x="9548" y="0"/>
                </a:lnTo>
                <a:lnTo>
                  <a:pt x="0" y="60000"/>
                </a:lnTo>
                <a:lnTo>
                  <a:pt x="9548" y="120000"/>
                </a:lnTo>
                <a:lnTo>
                  <a:pt x="14597" y="120000"/>
                </a:lnTo>
                <a:lnTo>
                  <a:pt x="28525" y="120000"/>
                </a:lnTo>
                <a:lnTo>
                  <a:pt x="120000" y="120000"/>
                </a:lnTo>
                <a:lnTo>
                  <a:pt x="120000" y="0"/>
                </a:lnTo>
                <a:lnTo>
                  <a:pt x="28525" y="0"/>
                </a:lnTo>
                <a:close/>
              </a:path>
            </a:pathLst>
          </a:custGeom>
          <a:solidFill>
            <a:srgbClr val="00B2FF">
              <a:alpha val="5308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a:solidFill>
                <a:srgbClr val="FFFFFF"/>
              </a:solidFill>
              <a:latin typeface="Calibri"/>
              <a:ea typeface="Calibri"/>
              <a:cs typeface="Calibri"/>
              <a:sym typeface="Calibri"/>
            </a:endParaRPr>
          </a:p>
        </p:txBody>
      </p:sp>
      <p:sp>
        <p:nvSpPr>
          <p:cNvPr id="244" name="Google Shape;244;p36"/>
          <p:cNvSpPr/>
          <p:nvPr/>
        </p:nvSpPr>
        <p:spPr>
          <a:xfrm>
            <a:off x="0" y="2009631"/>
            <a:ext cx="3823301" cy="1052777"/>
          </a:xfrm>
          <a:custGeom>
            <a:avLst/>
            <a:gdLst/>
            <a:ahLst/>
            <a:cxnLst/>
            <a:rect l="l" t="t" r="r" b="b"/>
            <a:pathLst>
              <a:path w="120000" h="120000" extrusionOk="0">
                <a:moveTo>
                  <a:pt x="31925" y="0"/>
                </a:moveTo>
                <a:lnTo>
                  <a:pt x="31925" y="0"/>
                </a:lnTo>
                <a:lnTo>
                  <a:pt x="10666" y="0"/>
                </a:lnTo>
                <a:lnTo>
                  <a:pt x="0" y="60000"/>
                </a:lnTo>
                <a:lnTo>
                  <a:pt x="10666" y="120000"/>
                </a:lnTo>
                <a:lnTo>
                  <a:pt x="14222" y="120000"/>
                </a:lnTo>
                <a:lnTo>
                  <a:pt x="31925" y="120000"/>
                </a:lnTo>
                <a:lnTo>
                  <a:pt x="120000" y="120000"/>
                </a:lnTo>
                <a:lnTo>
                  <a:pt x="120000" y="0"/>
                </a:lnTo>
                <a:lnTo>
                  <a:pt x="31925" y="0"/>
                </a:lnTo>
                <a:close/>
              </a:path>
            </a:pathLst>
          </a:custGeom>
          <a:solidFill>
            <a:srgbClr val="3C78D8">
              <a:alpha val="4808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b="0" i="0" u="none" strike="noStrike" cap="none">
              <a:solidFill>
                <a:srgbClr val="000000"/>
              </a:solidFill>
              <a:latin typeface="Arial"/>
              <a:ea typeface="Arial"/>
              <a:cs typeface="Arial"/>
              <a:sym typeface="Arial"/>
            </a:endParaRPr>
          </a:p>
        </p:txBody>
      </p:sp>
      <p:pic>
        <p:nvPicPr>
          <p:cNvPr id="245" name="Google Shape;245;p36"/>
          <p:cNvPicPr preferRelativeResize="0"/>
          <p:nvPr/>
        </p:nvPicPr>
        <p:blipFill>
          <a:blip r:embed="rId3">
            <a:alphaModFix/>
          </a:blip>
          <a:stretch>
            <a:fillRect/>
          </a:stretch>
        </p:blipFill>
        <p:spPr>
          <a:xfrm>
            <a:off x="2905700" y="4443331"/>
            <a:ext cx="2962129" cy="246344"/>
          </a:xfrm>
          <a:prstGeom prst="rect">
            <a:avLst/>
          </a:prstGeom>
          <a:noFill/>
          <a:ln>
            <a:noFill/>
          </a:ln>
        </p:spPr>
      </p:pic>
      <p:sp>
        <p:nvSpPr>
          <p:cNvPr id="246" name="Google Shape;246;p36"/>
          <p:cNvSpPr txBox="1"/>
          <p:nvPr/>
        </p:nvSpPr>
        <p:spPr>
          <a:xfrm>
            <a:off x="273269" y="928629"/>
            <a:ext cx="3303722" cy="1081002"/>
          </a:xfrm>
          <a:prstGeom prst="rect">
            <a:avLst/>
          </a:prstGeom>
          <a:noFill/>
          <a:ln>
            <a:noFill/>
          </a:ln>
        </p:spPr>
        <p:txBody>
          <a:bodyPr spcFirstLastPara="1" wrap="square" lIns="91425" tIns="45700" rIns="91425" bIns="45700" anchor="ctr" anchorCtr="0">
            <a:noAutofit/>
          </a:bodyPr>
          <a:lstStyle/>
          <a:p>
            <a:pPr lvl="0" algn="r"/>
            <a:r>
              <a:rPr lang="es-MX" sz="1000" b="1" dirty="0">
                <a:latin typeface="Muli" panose="020B0604020202020204" charset="0"/>
              </a:rPr>
              <a:t>Participación Universal</a:t>
            </a:r>
            <a:r>
              <a:rPr lang="es-MX" sz="1000" dirty="0">
                <a:latin typeface="Muli" panose="020B0604020202020204" charset="0"/>
              </a:rPr>
              <a:t>: Es necesario contar con una participación activa de los colaboradores internos para apoyar el sistema de seguridad establecido. Todos lo usuarios deben estar protegidos y participes del proceso de </a:t>
            </a:r>
            <a:r>
              <a:rPr lang="es-MX" sz="1000" b="1" dirty="0">
                <a:latin typeface="Muli" panose="020B0604020202020204" charset="0"/>
              </a:rPr>
              <a:t>Seguridad Informática</a:t>
            </a:r>
            <a:r>
              <a:rPr lang="es-MX" sz="1000" dirty="0"/>
              <a:t/>
            </a:r>
            <a:br>
              <a:rPr lang="es-MX" sz="1000" dirty="0"/>
            </a:br>
            <a:r>
              <a:rPr lang="es-MX" sz="1000" dirty="0"/>
              <a:t>.</a:t>
            </a:r>
            <a:endParaRPr sz="1000" b="0" i="0" u="none" strike="noStrike" cap="none" dirty="0">
              <a:solidFill>
                <a:srgbClr val="FFFFFF"/>
              </a:solidFill>
              <a:latin typeface="Muli"/>
              <a:ea typeface="Muli"/>
              <a:cs typeface="Muli"/>
              <a:sym typeface="Muli"/>
            </a:endParaRPr>
          </a:p>
        </p:txBody>
      </p:sp>
      <p:sp>
        <p:nvSpPr>
          <p:cNvPr id="247" name="Google Shape;247;p36"/>
          <p:cNvSpPr/>
          <p:nvPr/>
        </p:nvSpPr>
        <p:spPr>
          <a:xfrm>
            <a:off x="4854400" y="2642040"/>
            <a:ext cx="4289599" cy="991096"/>
          </a:xfrm>
          <a:custGeom>
            <a:avLst/>
            <a:gdLst/>
            <a:ahLst/>
            <a:cxnLst/>
            <a:rect l="l" t="t" r="r" b="b"/>
            <a:pathLst>
              <a:path w="120000" h="120000" extrusionOk="0">
                <a:moveTo>
                  <a:pt x="107649" y="222"/>
                </a:moveTo>
                <a:lnTo>
                  <a:pt x="99681" y="222"/>
                </a:lnTo>
                <a:lnTo>
                  <a:pt x="99681" y="0"/>
                </a:lnTo>
                <a:lnTo>
                  <a:pt x="0" y="0"/>
                </a:lnTo>
                <a:lnTo>
                  <a:pt x="0" y="120000"/>
                </a:lnTo>
                <a:lnTo>
                  <a:pt x="82868" y="120000"/>
                </a:lnTo>
                <a:lnTo>
                  <a:pt x="99681" y="120000"/>
                </a:lnTo>
                <a:lnTo>
                  <a:pt x="107649" y="120000"/>
                </a:lnTo>
                <a:lnTo>
                  <a:pt x="120000" y="60000"/>
                </a:lnTo>
                <a:lnTo>
                  <a:pt x="107649" y="222"/>
                </a:lnTo>
                <a:close/>
              </a:path>
            </a:pathLst>
          </a:custGeom>
          <a:solidFill>
            <a:srgbClr val="00B2FF">
              <a:alpha val="5308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a:solidFill>
                <a:srgbClr val="FFFFFF"/>
              </a:solidFill>
              <a:latin typeface="Calibri"/>
              <a:ea typeface="Calibri"/>
              <a:cs typeface="Calibri"/>
              <a:sym typeface="Calibri"/>
            </a:endParaRPr>
          </a:p>
        </p:txBody>
      </p:sp>
      <p:sp>
        <p:nvSpPr>
          <p:cNvPr id="248" name="Google Shape;248;p36"/>
          <p:cNvSpPr/>
          <p:nvPr/>
        </p:nvSpPr>
        <p:spPr>
          <a:xfrm>
            <a:off x="3375761" y="1581057"/>
            <a:ext cx="2021100" cy="603300"/>
          </a:xfrm>
          <a:custGeom>
            <a:avLst/>
            <a:gdLst/>
            <a:ahLst/>
            <a:cxnLst/>
            <a:rect l="l" t="t" r="r" b="b"/>
            <a:pathLst>
              <a:path w="120000" h="120000" extrusionOk="0">
                <a:moveTo>
                  <a:pt x="59957" y="24285"/>
                </a:moveTo>
                <a:cubicBezTo>
                  <a:pt x="42558" y="24285"/>
                  <a:pt x="26609" y="15142"/>
                  <a:pt x="14754" y="0"/>
                </a:cubicBezTo>
                <a:cubicBezTo>
                  <a:pt x="7249" y="27428"/>
                  <a:pt x="1961" y="61714"/>
                  <a:pt x="0" y="99714"/>
                </a:cubicBezTo>
                <a:cubicBezTo>
                  <a:pt x="17910" y="112571"/>
                  <a:pt x="38294" y="120000"/>
                  <a:pt x="59872" y="120000"/>
                </a:cubicBezTo>
                <a:cubicBezTo>
                  <a:pt x="81620" y="120000"/>
                  <a:pt x="102089" y="112857"/>
                  <a:pt x="120000" y="100000"/>
                </a:cubicBezTo>
                <a:cubicBezTo>
                  <a:pt x="118038" y="62000"/>
                  <a:pt x="112750" y="27428"/>
                  <a:pt x="105159" y="0"/>
                </a:cubicBezTo>
                <a:cubicBezTo>
                  <a:pt x="93390" y="15142"/>
                  <a:pt x="77441" y="24285"/>
                  <a:pt x="59957" y="24285"/>
                </a:cubicBezTo>
              </a:path>
            </a:pathLst>
          </a:custGeom>
          <a:solidFill>
            <a:srgbClr val="1155C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a:solidFill>
                <a:srgbClr val="FFFFFF"/>
              </a:solidFill>
              <a:latin typeface="Calibri"/>
              <a:ea typeface="Calibri"/>
              <a:cs typeface="Calibri"/>
              <a:sym typeface="Calibri"/>
            </a:endParaRPr>
          </a:p>
        </p:txBody>
      </p:sp>
      <p:sp>
        <p:nvSpPr>
          <p:cNvPr id="249" name="Google Shape;249;p36"/>
          <p:cNvSpPr/>
          <p:nvPr/>
        </p:nvSpPr>
        <p:spPr>
          <a:xfrm>
            <a:off x="3357228" y="2081885"/>
            <a:ext cx="2063400" cy="610500"/>
          </a:xfrm>
          <a:custGeom>
            <a:avLst/>
            <a:gdLst/>
            <a:ahLst/>
            <a:cxnLst/>
            <a:rect l="l" t="t" r="r" b="b"/>
            <a:pathLst>
              <a:path w="120000" h="120000" extrusionOk="0">
                <a:moveTo>
                  <a:pt x="59874" y="20047"/>
                </a:moveTo>
                <a:cubicBezTo>
                  <a:pt x="38580" y="20047"/>
                  <a:pt x="18538" y="12705"/>
                  <a:pt x="918" y="0"/>
                </a:cubicBezTo>
                <a:cubicBezTo>
                  <a:pt x="334" y="11011"/>
                  <a:pt x="0" y="22305"/>
                  <a:pt x="0" y="33600"/>
                </a:cubicBezTo>
                <a:cubicBezTo>
                  <a:pt x="0" y="60423"/>
                  <a:pt x="1670" y="85835"/>
                  <a:pt x="4592" y="109270"/>
                </a:cubicBezTo>
                <a:cubicBezTo>
                  <a:pt x="22129" y="116329"/>
                  <a:pt x="40751" y="120000"/>
                  <a:pt x="59958" y="120000"/>
                </a:cubicBezTo>
                <a:cubicBezTo>
                  <a:pt x="79248" y="120000"/>
                  <a:pt x="97870" y="116329"/>
                  <a:pt x="115407" y="109270"/>
                </a:cubicBezTo>
                <a:cubicBezTo>
                  <a:pt x="118329" y="85835"/>
                  <a:pt x="120000" y="60423"/>
                  <a:pt x="120000" y="33600"/>
                </a:cubicBezTo>
                <a:cubicBezTo>
                  <a:pt x="120000" y="22305"/>
                  <a:pt x="119665" y="11011"/>
                  <a:pt x="119081" y="0"/>
                </a:cubicBezTo>
                <a:cubicBezTo>
                  <a:pt x="101461" y="12705"/>
                  <a:pt x="81252" y="20047"/>
                  <a:pt x="59874" y="20047"/>
                </a:cubicBezTo>
              </a:path>
            </a:pathLst>
          </a:custGeom>
          <a:solidFill>
            <a:srgbClr val="3C78D8"/>
          </a:solidFill>
          <a:ln w="9525" cap="flat" cmpd="sng">
            <a:solidFill>
              <a:srgbClr val="3C78D8">
                <a:alpha val="0"/>
              </a:srgbClr>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a:solidFill>
                <a:srgbClr val="FFFFFF"/>
              </a:solidFill>
              <a:latin typeface="Calibri"/>
              <a:ea typeface="Calibri"/>
              <a:cs typeface="Calibri"/>
              <a:sym typeface="Calibri"/>
            </a:endParaRPr>
          </a:p>
        </p:txBody>
      </p:sp>
      <p:sp>
        <p:nvSpPr>
          <p:cNvPr id="250" name="Google Shape;250;p36"/>
          <p:cNvSpPr txBox="1">
            <a:spLocks noGrp="1"/>
          </p:cNvSpPr>
          <p:nvPr>
            <p:ph type="title"/>
          </p:nvPr>
        </p:nvSpPr>
        <p:spPr>
          <a:xfrm>
            <a:off x="868016" y="196925"/>
            <a:ext cx="7344300" cy="503100"/>
          </a:xfrm>
          <a:prstGeom prst="rect">
            <a:avLst/>
          </a:prstGeom>
        </p:spPr>
        <p:txBody>
          <a:bodyPr spcFirstLastPara="1" wrap="square" lIns="91425" tIns="91425" rIns="91425" bIns="91425" anchor="t" anchorCtr="0">
            <a:noAutofit/>
          </a:bodyPr>
          <a:lstStyle/>
          <a:p>
            <a:pPr lvl="0"/>
            <a:r>
              <a:rPr lang="es-MX" dirty="0" smtClean="0"/>
              <a:t>LOS 5 PRINCIPIOS CLAVE DE LA SEGURIDAD INFORMÁTICA</a:t>
            </a:r>
            <a:endParaRPr lang="es-MX" dirty="0"/>
          </a:p>
        </p:txBody>
      </p:sp>
      <p:sp>
        <p:nvSpPr>
          <p:cNvPr id="252" name="Google Shape;252;p36"/>
          <p:cNvSpPr/>
          <p:nvPr/>
        </p:nvSpPr>
        <p:spPr>
          <a:xfrm>
            <a:off x="4236818" y="4213721"/>
            <a:ext cx="293100" cy="256200"/>
          </a:xfrm>
          <a:prstGeom prst="ellipse">
            <a:avLst/>
          </a:prstGeom>
          <a:solidFill>
            <a:srgbClr val="31353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b="0" i="0" u="none" strike="noStrike" cap="none">
              <a:solidFill>
                <a:srgbClr val="000000"/>
              </a:solidFill>
              <a:latin typeface="Arial"/>
              <a:ea typeface="Arial"/>
              <a:cs typeface="Arial"/>
              <a:sym typeface="Arial"/>
            </a:endParaRPr>
          </a:p>
        </p:txBody>
      </p:sp>
      <p:sp>
        <p:nvSpPr>
          <p:cNvPr id="253" name="Google Shape;253;p36"/>
          <p:cNvSpPr/>
          <p:nvPr/>
        </p:nvSpPr>
        <p:spPr>
          <a:xfrm>
            <a:off x="3971573" y="3737663"/>
            <a:ext cx="830400" cy="602700"/>
          </a:xfrm>
          <a:custGeom>
            <a:avLst/>
            <a:gdLst/>
            <a:ahLst/>
            <a:cxnLst/>
            <a:rect l="l" t="t" r="r" b="b"/>
            <a:pathLst>
              <a:path w="120000" h="120000" extrusionOk="0">
                <a:moveTo>
                  <a:pt x="120000" y="111448"/>
                </a:moveTo>
                <a:cubicBezTo>
                  <a:pt x="120000" y="116137"/>
                  <a:pt x="117195" y="120000"/>
                  <a:pt x="113589" y="120000"/>
                </a:cubicBezTo>
                <a:cubicBezTo>
                  <a:pt x="6210" y="120000"/>
                  <a:pt x="6210" y="120000"/>
                  <a:pt x="6210" y="120000"/>
                </a:cubicBezTo>
                <a:cubicBezTo>
                  <a:pt x="2804" y="120000"/>
                  <a:pt x="0" y="116137"/>
                  <a:pt x="0" y="111448"/>
                </a:cubicBezTo>
                <a:cubicBezTo>
                  <a:pt x="0" y="8551"/>
                  <a:pt x="0" y="8551"/>
                  <a:pt x="0" y="8551"/>
                </a:cubicBezTo>
                <a:cubicBezTo>
                  <a:pt x="0" y="3862"/>
                  <a:pt x="2804" y="0"/>
                  <a:pt x="6210" y="0"/>
                </a:cubicBezTo>
                <a:cubicBezTo>
                  <a:pt x="113589" y="0"/>
                  <a:pt x="113589" y="0"/>
                  <a:pt x="113589" y="0"/>
                </a:cubicBezTo>
                <a:cubicBezTo>
                  <a:pt x="117195" y="0"/>
                  <a:pt x="120000" y="3862"/>
                  <a:pt x="120000" y="8551"/>
                </a:cubicBezTo>
                <a:lnTo>
                  <a:pt x="120000" y="111448"/>
                </a:lnTo>
                <a:close/>
              </a:path>
            </a:pathLst>
          </a:custGeom>
          <a:solidFill>
            <a:srgbClr val="D8D8D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b="0" i="0" u="none" strike="noStrike" cap="none">
              <a:solidFill>
                <a:srgbClr val="000000"/>
              </a:solidFill>
              <a:latin typeface="Arial"/>
              <a:ea typeface="Arial"/>
              <a:cs typeface="Arial"/>
              <a:sym typeface="Arial"/>
            </a:endParaRPr>
          </a:p>
        </p:txBody>
      </p:sp>
      <p:sp>
        <p:nvSpPr>
          <p:cNvPr id="254" name="Google Shape;254;p36"/>
          <p:cNvSpPr/>
          <p:nvPr/>
        </p:nvSpPr>
        <p:spPr>
          <a:xfrm>
            <a:off x="3906251" y="3600092"/>
            <a:ext cx="960900" cy="213000"/>
          </a:xfrm>
          <a:custGeom>
            <a:avLst/>
            <a:gdLst/>
            <a:ahLst/>
            <a:cxnLst/>
            <a:rect l="l" t="t" r="r" b="b"/>
            <a:pathLst>
              <a:path w="120000" h="120000" extrusionOk="0">
                <a:moveTo>
                  <a:pt x="116591" y="0"/>
                </a:moveTo>
                <a:cubicBezTo>
                  <a:pt x="105650" y="12162"/>
                  <a:pt x="70852" y="17837"/>
                  <a:pt x="59730" y="18648"/>
                </a:cubicBezTo>
                <a:cubicBezTo>
                  <a:pt x="48789" y="17837"/>
                  <a:pt x="14170" y="12162"/>
                  <a:pt x="3228" y="0"/>
                </a:cubicBezTo>
                <a:cubicBezTo>
                  <a:pt x="3228" y="0"/>
                  <a:pt x="0" y="1621"/>
                  <a:pt x="2511" y="19459"/>
                </a:cubicBezTo>
                <a:cubicBezTo>
                  <a:pt x="2511" y="19459"/>
                  <a:pt x="4304" y="23513"/>
                  <a:pt x="4663" y="54324"/>
                </a:cubicBezTo>
                <a:cubicBezTo>
                  <a:pt x="5201" y="84324"/>
                  <a:pt x="3228" y="104594"/>
                  <a:pt x="5919" y="120000"/>
                </a:cubicBezTo>
                <a:cubicBezTo>
                  <a:pt x="56502" y="120000"/>
                  <a:pt x="56502" y="120000"/>
                  <a:pt x="56502" y="120000"/>
                </a:cubicBezTo>
                <a:cubicBezTo>
                  <a:pt x="63139" y="120000"/>
                  <a:pt x="63139" y="120000"/>
                  <a:pt x="63139" y="120000"/>
                </a:cubicBezTo>
                <a:cubicBezTo>
                  <a:pt x="114080" y="120000"/>
                  <a:pt x="114080" y="120000"/>
                  <a:pt x="114080" y="120000"/>
                </a:cubicBezTo>
                <a:cubicBezTo>
                  <a:pt x="116771" y="104594"/>
                  <a:pt x="114798" y="84324"/>
                  <a:pt x="115336" y="54324"/>
                </a:cubicBezTo>
                <a:cubicBezTo>
                  <a:pt x="115695" y="23513"/>
                  <a:pt x="117488" y="20270"/>
                  <a:pt x="117488" y="20270"/>
                </a:cubicBezTo>
                <a:cubicBezTo>
                  <a:pt x="120000" y="2432"/>
                  <a:pt x="116591" y="0"/>
                  <a:pt x="116591" y="0"/>
                </a:cubicBezTo>
              </a:path>
            </a:pathLst>
          </a:custGeom>
          <a:gradFill>
            <a:gsLst>
              <a:gs pos="0">
                <a:srgbClr val="7F7F7F"/>
              </a:gs>
              <a:gs pos="25000">
                <a:srgbClr val="A5A5A5"/>
              </a:gs>
              <a:gs pos="50000">
                <a:srgbClr val="D8D8D8"/>
              </a:gs>
              <a:gs pos="75000">
                <a:srgbClr val="A5A5A5"/>
              </a:gs>
              <a:gs pos="100000">
                <a:srgbClr val="7F7F7F"/>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b="0" i="0" u="none" strike="noStrike" cap="none">
              <a:solidFill>
                <a:srgbClr val="000000"/>
              </a:solidFill>
              <a:latin typeface="Arial"/>
              <a:ea typeface="Arial"/>
              <a:cs typeface="Arial"/>
              <a:sym typeface="Arial"/>
            </a:endParaRPr>
          </a:p>
        </p:txBody>
      </p:sp>
      <p:sp>
        <p:nvSpPr>
          <p:cNvPr id="255" name="Google Shape;255;p36"/>
          <p:cNvSpPr/>
          <p:nvPr/>
        </p:nvSpPr>
        <p:spPr>
          <a:xfrm>
            <a:off x="4068070" y="3877214"/>
            <a:ext cx="165300" cy="433800"/>
          </a:xfrm>
          <a:custGeom>
            <a:avLst/>
            <a:gdLst/>
            <a:ahLst/>
            <a:cxnLst/>
            <a:rect l="l" t="t" r="r" b="b"/>
            <a:pathLst>
              <a:path w="120000" h="120000" extrusionOk="0">
                <a:moveTo>
                  <a:pt x="120000" y="105384"/>
                </a:moveTo>
                <a:cubicBezTo>
                  <a:pt x="120000" y="101153"/>
                  <a:pt x="120000" y="7692"/>
                  <a:pt x="120000" y="3461"/>
                </a:cubicBezTo>
                <a:cubicBezTo>
                  <a:pt x="120000" y="0"/>
                  <a:pt x="0" y="2692"/>
                  <a:pt x="0" y="5384"/>
                </a:cubicBezTo>
                <a:cubicBezTo>
                  <a:pt x="0" y="9615"/>
                  <a:pt x="0" y="103076"/>
                  <a:pt x="0" y="107307"/>
                </a:cubicBezTo>
                <a:cubicBezTo>
                  <a:pt x="17142" y="120000"/>
                  <a:pt x="110924" y="118461"/>
                  <a:pt x="120000" y="105384"/>
                </a:cubicBezTo>
                <a:close/>
              </a:path>
            </a:pathLst>
          </a:custGeom>
          <a:solidFill>
            <a:srgbClr val="BFBFB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b="0" i="0" u="none" strike="noStrike" cap="none">
              <a:solidFill>
                <a:srgbClr val="000000"/>
              </a:solidFill>
              <a:latin typeface="Arial"/>
              <a:ea typeface="Arial"/>
              <a:cs typeface="Arial"/>
              <a:sym typeface="Arial"/>
            </a:endParaRPr>
          </a:p>
        </p:txBody>
      </p:sp>
      <p:sp>
        <p:nvSpPr>
          <p:cNvPr id="256" name="Google Shape;256;p36"/>
          <p:cNvSpPr/>
          <p:nvPr/>
        </p:nvSpPr>
        <p:spPr>
          <a:xfrm>
            <a:off x="4540166" y="3877214"/>
            <a:ext cx="165300" cy="433800"/>
          </a:xfrm>
          <a:custGeom>
            <a:avLst/>
            <a:gdLst/>
            <a:ahLst/>
            <a:cxnLst/>
            <a:rect l="l" t="t" r="r" b="b"/>
            <a:pathLst>
              <a:path w="120000" h="120000" extrusionOk="0">
                <a:moveTo>
                  <a:pt x="120000" y="105384"/>
                </a:moveTo>
                <a:cubicBezTo>
                  <a:pt x="120000" y="101153"/>
                  <a:pt x="120000" y="7692"/>
                  <a:pt x="120000" y="3461"/>
                </a:cubicBezTo>
                <a:cubicBezTo>
                  <a:pt x="120000" y="0"/>
                  <a:pt x="0" y="2692"/>
                  <a:pt x="0" y="5384"/>
                </a:cubicBezTo>
                <a:cubicBezTo>
                  <a:pt x="0" y="9615"/>
                  <a:pt x="0" y="103076"/>
                  <a:pt x="0" y="107307"/>
                </a:cubicBezTo>
                <a:cubicBezTo>
                  <a:pt x="17142" y="120000"/>
                  <a:pt x="110924" y="118461"/>
                  <a:pt x="120000" y="105384"/>
                </a:cubicBezTo>
                <a:close/>
              </a:path>
            </a:pathLst>
          </a:custGeom>
          <a:solidFill>
            <a:srgbClr val="BFBFB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b="0" i="0" u="none" strike="noStrike" cap="none">
              <a:solidFill>
                <a:srgbClr val="000000"/>
              </a:solidFill>
              <a:latin typeface="Arial"/>
              <a:ea typeface="Arial"/>
              <a:cs typeface="Arial"/>
              <a:sym typeface="Arial"/>
            </a:endParaRPr>
          </a:p>
        </p:txBody>
      </p:sp>
      <p:sp>
        <p:nvSpPr>
          <p:cNvPr id="257" name="Google Shape;257;p36"/>
          <p:cNvSpPr/>
          <p:nvPr/>
        </p:nvSpPr>
        <p:spPr>
          <a:xfrm>
            <a:off x="3960686" y="4155327"/>
            <a:ext cx="852300" cy="59400"/>
          </a:xfrm>
          <a:custGeom>
            <a:avLst/>
            <a:gdLst/>
            <a:ahLst/>
            <a:cxnLst/>
            <a:rect l="l" t="t" r="r" b="b"/>
            <a:pathLst>
              <a:path w="120000" h="120000" extrusionOk="0">
                <a:moveTo>
                  <a:pt x="120000" y="53023"/>
                </a:moveTo>
                <a:cubicBezTo>
                  <a:pt x="120000" y="53023"/>
                  <a:pt x="120000" y="53023"/>
                  <a:pt x="120000" y="53023"/>
                </a:cubicBezTo>
                <a:cubicBezTo>
                  <a:pt x="119804" y="33488"/>
                  <a:pt x="118829" y="16744"/>
                  <a:pt x="117463" y="5581"/>
                </a:cubicBezTo>
                <a:cubicBezTo>
                  <a:pt x="117463" y="5581"/>
                  <a:pt x="117463" y="5581"/>
                  <a:pt x="117268" y="5581"/>
                </a:cubicBezTo>
                <a:cubicBezTo>
                  <a:pt x="117073" y="5581"/>
                  <a:pt x="116878" y="2790"/>
                  <a:pt x="116682" y="2790"/>
                </a:cubicBezTo>
                <a:cubicBezTo>
                  <a:pt x="116682" y="2790"/>
                  <a:pt x="116682" y="2790"/>
                  <a:pt x="116682" y="2790"/>
                </a:cubicBezTo>
                <a:cubicBezTo>
                  <a:pt x="116487" y="2790"/>
                  <a:pt x="116292" y="2790"/>
                  <a:pt x="116097" y="0"/>
                </a:cubicBezTo>
                <a:cubicBezTo>
                  <a:pt x="116097" y="0"/>
                  <a:pt x="116097" y="0"/>
                  <a:pt x="115902" y="0"/>
                </a:cubicBezTo>
                <a:cubicBezTo>
                  <a:pt x="115707" y="0"/>
                  <a:pt x="115512" y="0"/>
                  <a:pt x="115317" y="0"/>
                </a:cubicBezTo>
                <a:cubicBezTo>
                  <a:pt x="4682" y="0"/>
                  <a:pt x="4682" y="0"/>
                  <a:pt x="4682" y="0"/>
                </a:cubicBezTo>
                <a:cubicBezTo>
                  <a:pt x="4487" y="0"/>
                  <a:pt x="4292" y="0"/>
                  <a:pt x="4097" y="0"/>
                </a:cubicBezTo>
                <a:cubicBezTo>
                  <a:pt x="3902" y="0"/>
                  <a:pt x="3902" y="0"/>
                  <a:pt x="3902" y="0"/>
                </a:cubicBezTo>
                <a:cubicBezTo>
                  <a:pt x="3707" y="2790"/>
                  <a:pt x="3512" y="2790"/>
                  <a:pt x="3317" y="2790"/>
                </a:cubicBezTo>
                <a:cubicBezTo>
                  <a:pt x="3121" y="2790"/>
                  <a:pt x="3121" y="2790"/>
                  <a:pt x="3121" y="2790"/>
                </a:cubicBezTo>
                <a:cubicBezTo>
                  <a:pt x="2926" y="2790"/>
                  <a:pt x="2731" y="5581"/>
                  <a:pt x="2536" y="5581"/>
                </a:cubicBezTo>
                <a:cubicBezTo>
                  <a:pt x="2536" y="5581"/>
                  <a:pt x="2536" y="5581"/>
                  <a:pt x="2536" y="5581"/>
                </a:cubicBezTo>
                <a:cubicBezTo>
                  <a:pt x="2341" y="8372"/>
                  <a:pt x="2146" y="8372"/>
                  <a:pt x="1951" y="11162"/>
                </a:cubicBezTo>
                <a:cubicBezTo>
                  <a:pt x="1951" y="11162"/>
                  <a:pt x="1951" y="11162"/>
                  <a:pt x="1951" y="11162"/>
                </a:cubicBezTo>
                <a:cubicBezTo>
                  <a:pt x="1951" y="11162"/>
                  <a:pt x="1951" y="11162"/>
                  <a:pt x="1951" y="11162"/>
                </a:cubicBezTo>
                <a:cubicBezTo>
                  <a:pt x="975" y="22325"/>
                  <a:pt x="195" y="36279"/>
                  <a:pt x="0" y="53023"/>
                </a:cubicBezTo>
                <a:cubicBezTo>
                  <a:pt x="0" y="53023"/>
                  <a:pt x="0" y="53023"/>
                  <a:pt x="0" y="53023"/>
                </a:cubicBezTo>
                <a:cubicBezTo>
                  <a:pt x="0" y="53023"/>
                  <a:pt x="0" y="53023"/>
                  <a:pt x="0" y="53023"/>
                </a:cubicBezTo>
                <a:cubicBezTo>
                  <a:pt x="0" y="55813"/>
                  <a:pt x="0" y="58604"/>
                  <a:pt x="0" y="61395"/>
                </a:cubicBezTo>
                <a:cubicBezTo>
                  <a:pt x="0" y="92093"/>
                  <a:pt x="1951" y="120000"/>
                  <a:pt x="4682" y="120000"/>
                </a:cubicBezTo>
                <a:cubicBezTo>
                  <a:pt x="115317" y="120000"/>
                  <a:pt x="115317" y="120000"/>
                  <a:pt x="115317" y="120000"/>
                </a:cubicBezTo>
                <a:cubicBezTo>
                  <a:pt x="117853" y="120000"/>
                  <a:pt x="120000" y="92093"/>
                  <a:pt x="120000" y="61395"/>
                </a:cubicBezTo>
                <a:cubicBezTo>
                  <a:pt x="120000" y="58604"/>
                  <a:pt x="120000" y="55813"/>
                  <a:pt x="120000" y="53023"/>
                </a:cubicBezTo>
                <a:cubicBezTo>
                  <a:pt x="120000" y="53023"/>
                  <a:pt x="120000" y="53023"/>
                  <a:pt x="120000" y="53023"/>
                </a:cubicBezTo>
                <a:close/>
              </a:path>
            </a:pathLst>
          </a:custGeom>
          <a:solidFill>
            <a:srgbClr val="A5A5A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b="0" i="0" u="none" strike="noStrike" cap="none">
              <a:solidFill>
                <a:srgbClr val="000000"/>
              </a:solidFill>
              <a:latin typeface="Arial"/>
              <a:ea typeface="Arial"/>
              <a:cs typeface="Arial"/>
              <a:sym typeface="Arial"/>
            </a:endParaRPr>
          </a:p>
        </p:txBody>
      </p:sp>
      <p:sp>
        <p:nvSpPr>
          <p:cNvPr id="258" name="Google Shape;258;p36"/>
          <p:cNvSpPr/>
          <p:nvPr/>
        </p:nvSpPr>
        <p:spPr>
          <a:xfrm>
            <a:off x="3960686" y="4052396"/>
            <a:ext cx="852300" cy="61200"/>
          </a:xfrm>
          <a:custGeom>
            <a:avLst/>
            <a:gdLst/>
            <a:ahLst/>
            <a:cxnLst/>
            <a:rect l="l" t="t" r="r" b="b"/>
            <a:pathLst>
              <a:path w="120000" h="120000" extrusionOk="0">
                <a:moveTo>
                  <a:pt x="120000" y="51818"/>
                </a:moveTo>
                <a:cubicBezTo>
                  <a:pt x="120000" y="51818"/>
                  <a:pt x="120000" y="51818"/>
                  <a:pt x="120000" y="51818"/>
                </a:cubicBezTo>
                <a:cubicBezTo>
                  <a:pt x="119804" y="32727"/>
                  <a:pt x="118829" y="16363"/>
                  <a:pt x="117463" y="8181"/>
                </a:cubicBezTo>
                <a:cubicBezTo>
                  <a:pt x="117463" y="8181"/>
                  <a:pt x="117463" y="8181"/>
                  <a:pt x="117268" y="8181"/>
                </a:cubicBezTo>
                <a:cubicBezTo>
                  <a:pt x="117073" y="5454"/>
                  <a:pt x="116878" y="5454"/>
                  <a:pt x="116682" y="5454"/>
                </a:cubicBezTo>
                <a:cubicBezTo>
                  <a:pt x="116682" y="5454"/>
                  <a:pt x="116682" y="5454"/>
                  <a:pt x="116682" y="5454"/>
                </a:cubicBezTo>
                <a:cubicBezTo>
                  <a:pt x="116487" y="2727"/>
                  <a:pt x="116292" y="2727"/>
                  <a:pt x="116097" y="2727"/>
                </a:cubicBezTo>
                <a:cubicBezTo>
                  <a:pt x="116097" y="2727"/>
                  <a:pt x="116097" y="2727"/>
                  <a:pt x="115902" y="2727"/>
                </a:cubicBezTo>
                <a:cubicBezTo>
                  <a:pt x="115707" y="2727"/>
                  <a:pt x="115512" y="0"/>
                  <a:pt x="115317" y="0"/>
                </a:cubicBezTo>
                <a:cubicBezTo>
                  <a:pt x="4682" y="0"/>
                  <a:pt x="4682" y="0"/>
                  <a:pt x="4682" y="0"/>
                </a:cubicBezTo>
                <a:cubicBezTo>
                  <a:pt x="4487" y="0"/>
                  <a:pt x="4292" y="2727"/>
                  <a:pt x="4097" y="2727"/>
                </a:cubicBezTo>
                <a:cubicBezTo>
                  <a:pt x="3902" y="2727"/>
                  <a:pt x="3902" y="2727"/>
                  <a:pt x="3902" y="2727"/>
                </a:cubicBezTo>
                <a:cubicBezTo>
                  <a:pt x="3707" y="2727"/>
                  <a:pt x="3512" y="2727"/>
                  <a:pt x="3317" y="5454"/>
                </a:cubicBezTo>
                <a:cubicBezTo>
                  <a:pt x="3121" y="5454"/>
                  <a:pt x="3121" y="5454"/>
                  <a:pt x="3121" y="5454"/>
                </a:cubicBezTo>
                <a:cubicBezTo>
                  <a:pt x="2926" y="5454"/>
                  <a:pt x="2731" y="5454"/>
                  <a:pt x="2536" y="8181"/>
                </a:cubicBezTo>
                <a:cubicBezTo>
                  <a:pt x="2536" y="8181"/>
                  <a:pt x="2536" y="8181"/>
                  <a:pt x="2536" y="8181"/>
                </a:cubicBezTo>
                <a:cubicBezTo>
                  <a:pt x="2341" y="8181"/>
                  <a:pt x="2146" y="10909"/>
                  <a:pt x="1951" y="10909"/>
                </a:cubicBezTo>
                <a:cubicBezTo>
                  <a:pt x="1951" y="10909"/>
                  <a:pt x="1951" y="10909"/>
                  <a:pt x="1951" y="10909"/>
                </a:cubicBezTo>
                <a:cubicBezTo>
                  <a:pt x="1951" y="10909"/>
                  <a:pt x="1951" y="10909"/>
                  <a:pt x="1951" y="10909"/>
                </a:cubicBezTo>
                <a:cubicBezTo>
                  <a:pt x="975" y="21818"/>
                  <a:pt x="195" y="35454"/>
                  <a:pt x="0" y="51818"/>
                </a:cubicBezTo>
                <a:cubicBezTo>
                  <a:pt x="0" y="51818"/>
                  <a:pt x="0" y="51818"/>
                  <a:pt x="0" y="51818"/>
                </a:cubicBezTo>
                <a:cubicBezTo>
                  <a:pt x="0" y="51818"/>
                  <a:pt x="0" y="51818"/>
                  <a:pt x="0" y="51818"/>
                </a:cubicBezTo>
                <a:cubicBezTo>
                  <a:pt x="0" y="54545"/>
                  <a:pt x="0" y="57272"/>
                  <a:pt x="0" y="60000"/>
                </a:cubicBezTo>
                <a:cubicBezTo>
                  <a:pt x="0" y="92727"/>
                  <a:pt x="1951" y="120000"/>
                  <a:pt x="4682" y="120000"/>
                </a:cubicBezTo>
                <a:cubicBezTo>
                  <a:pt x="115317" y="120000"/>
                  <a:pt x="115317" y="120000"/>
                  <a:pt x="115317" y="120000"/>
                </a:cubicBezTo>
                <a:cubicBezTo>
                  <a:pt x="117853" y="120000"/>
                  <a:pt x="120000" y="92727"/>
                  <a:pt x="120000" y="60000"/>
                </a:cubicBezTo>
                <a:cubicBezTo>
                  <a:pt x="120000" y="57272"/>
                  <a:pt x="120000" y="54545"/>
                  <a:pt x="120000" y="51818"/>
                </a:cubicBezTo>
                <a:cubicBezTo>
                  <a:pt x="120000" y="51818"/>
                  <a:pt x="120000" y="51818"/>
                  <a:pt x="120000" y="51818"/>
                </a:cubicBezTo>
                <a:close/>
              </a:path>
            </a:pathLst>
          </a:custGeom>
          <a:solidFill>
            <a:srgbClr val="A5A5A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b="0" i="0" u="none" strike="noStrike" cap="none">
              <a:solidFill>
                <a:srgbClr val="000000"/>
              </a:solidFill>
              <a:latin typeface="Arial"/>
              <a:ea typeface="Arial"/>
              <a:cs typeface="Arial"/>
              <a:sym typeface="Arial"/>
            </a:endParaRPr>
          </a:p>
        </p:txBody>
      </p:sp>
      <p:sp>
        <p:nvSpPr>
          <p:cNvPr id="259" name="Google Shape;259;p36"/>
          <p:cNvSpPr/>
          <p:nvPr/>
        </p:nvSpPr>
        <p:spPr>
          <a:xfrm>
            <a:off x="3960686" y="3948475"/>
            <a:ext cx="852300" cy="61200"/>
          </a:xfrm>
          <a:custGeom>
            <a:avLst/>
            <a:gdLst/>
            <a:ahLst/>
            <a:cxnLst/>
            <a:rect l="l" t="t" r="r" b="b"/>
            <a:pathLst>
              <a:path w="120000" h="120000" extrusionOk="0">
                <a:moveTo>
                  <a:pt x="120000" y="51818"/>
                </a:moveTo>
                <a:cubicBezTo>
                  <a:pt x="120000" y="51818"/>
                  <a:pt x="120000" y="51818"/>
                  <a:pt x="120000" y="51818"/>
                </a:cubicBezTo>
                <a:cubicBezTo>
                  <a:pt x="119804" y="32727"/>
                  <a:pt x="118829" y="16363"/>
                  <a:pt x="117463" y="5454"/>
                </a:cubicBezTo>
                <a:cubicBezTo>
                  <a:pt x="117463" y="5454"/>
                  <a:pt x="117463" y="5454"/>
                  <a:pt x="117268" y="5454"/>
                </a:cubicBezTo>
                <a:cubicBezTo>
                  <a:pt x="117073" y="5454"/>
                  <a:pt x="116878" y="2727"/>
                  <a:pt x="116682" y="2727"/>
                </a:cubicBezTo>
                <a:cubicBezTo>
                  <a:pt x="116682" y="2727"/>
                  <a:pt x="116682" y="2727"/>
                  <a:pt x="116682" y="2727"/>
                </a:cubicBezTo>
                <a:cubicBezTo>
                  <a:pt x="116487" y="2727"/>
                  <a:pt x="116292" y="2727"/>
                  <a:pt x="116097" y="0"/>
                </a:cubicBezTo>
                <a:cubicBezTo>
                  <a:pt x="116097" y="0"/>
                  <a:pt x="116097" y="0"/>
                  <a:pt x="115902" y="0"/>
                </a:cubicBezTo>
                <a:cubicBezTo>
                  <a:pt x="115707" y="0"/>
                  <a:pt x="115512" y="0"/>
                  <a:pt x="115317" y="0"/>
                </a:cubicBezTo>
                <a:cubicBezTo>
                  <a:pt x="4682" y="0"/>
                  <a:pt x="4682" y="0"/>
                  <a:pt x="4682" y="0"/>
                </a:cubicBezTo>
                <a:cubicBezTo>
                  <a:pt x="4487" y="0"/>
                  <a:pt x="4292" y="0"/>
                  <a:pt x="4097" y="0"/>
                </a:cubicBezTo>
                <a:cubicBezTo>
                  <a:pt x="3902" y="0"/>
                  <a:pt x="3902" y="0"/>
                  <a:pt x="3902" y="0"/>
                </a:cubicBezTo>
                <a:cubicBezTo>
                  <a:pt x="3707" y="2727"/>
                  <a:pt x="3512" y="2727"/>
                  <a:pt x="3317" y="2727"/>
                </a:cubicBezTo>
                <a:cubicBezTo>
                  <a:pt x="3121" y="2727"/>
                  <a:pt x="3121" y="2727"/>
                  <a:pt x="3121" y="2727"/>
                </a:cubicBezTo>
                <a:cubicBezTo>
                  <a:pt x="2926" y="2727"/>
                  <a:pt x="2731" y="5454"/>
                  <a:pt x="2536" y="5454"/>
                </a:cubicBezTo>
                <a:cubicBezTo>
                  <a:pt x="2536" y="5454"/>
                  <a:pt x="2536" y="5454"/>
                  <a:pt x="2536" y="5454"/>
                </a:cubicBezTo>
                <a:cubicBezTo>
                  <a:pt x="2341" y="8181"/>
                  <a:pt x="2146" y="8181"/>
                  <a:pt x="1951" y="10909"/>
                </a:cubicBezTo>
                <a:cubicBezTo>
                  <a:pt x="1951" y="10909"/>
                  <a:pt x="1951" y="10909"/>
                  <a:pt x="1951" y="10909"/>
                </a:cubicBezTo>
                <a:cubicBezTo>
                  <a:pt x="1951" y="10909"/>
                  <a:pt x="1951" y="10909"/>
                  <a:pt x="1951" y="10909"/>
                </a:cubicBezTo>
                <a:cubicBezTo>
                  <a:pt x="975" y="21818"/>
                  <a:pt x="195" y="35454"/>
                  <a:pt x="0" y="51818"/>
                </a:cubicBezTo>
                <a:cubicBezTo>
                  <a:pt x="0" y="51818"/>
                  <a:pt x="0" y="51818"/>
                  <a:pt x="0" y="51818"/>
                </a:cubicBezTo>
                <a:cubicBezTo>
                  <a:pt x="0" y="51818"/>
                  <a:pt x="0" y="51818"/>
                  <a:pt x="0" y="51818"/>
                </a:cubicBezTo>
                <a:cubicBezTo>
                  <a:pt x="0" y="54545"/>
                  <a:pt x="0" y="57272"/>
                  <a:pt x="0" y="60000"/>
                </a:cubicBezTo>
                <a:cubicBezTo>
                  <a:pt x="0" y="90000"/>
                  <a:pt x="1951" y="120000"/>
                  <a:pt x="4682" y="120000"/>
                </a:cubicBezTo>
                <a:cubicBezTo>
                  <a:pt x="115317" y="120000"/>
                  <a:pt x="115317" y="120000"/>
                  <a:pt x="115317" y="120000"/>
                </a:cubicBezTo>
                <a:cubicBezTo>
                  <a:pt x="117853" y="120000"/>
                  <a:pt x="120000" y="90000"/>
                  <a:pt x="120000" y="60000"/>
                </a:cubicBezTo>
                <a:cubicBezTo>
                  <a:pt x="120000" y="57272"/>
                  <a:pt x="120000" y="54545"/>
                  <a:pt x="120000" y="51818"/>
                </a:cubicBezTo>
                <a:cubicBezTo>
                  <a:pt x="120000" y="51818"/>
                  <a:pt x="120000" y="51818"/>
                  <a:pt x="120000" y="51818"/>
                </a:cubicBezTo>
                <a:close/>
              </a:path>
            </a:pathLst>
          </a:custGeom>
          <a:solidFill>
            <a:srgbClr val="A5A5A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b="0" i="0" u="none" strike="noStrike" cap="none">
              <a:solidFill>
                <a:srgbClr val="000000"/>
              </a:solidFill>
              <a:latin typeface="Arial"/>
              <a:ea typeface="Arial"/>
              <a:cs typeface="Arial"/>
              <a:sym typeface="Arial"/>
            </a:endParaRPr>
          </a:p>
        </p:txBody>
      </p:sp>
      <p:sp>
        <p:nvSpPr>
          <p:cNvPr id="260" name="Google Shape;260;p36"/>
          <p:cNvSpPr/>
          <p:nvPr/>
        </p:nvSpPr>
        <p:spPr>
          <a:xfrm>
            <a:off x="3960686" y="3845543"/>
            <a:ext cx="852300" cy="61200"/>
          </a:xfrm>
          <a:custGeom>
            <a:avLst/>
            <a:gdLst/>
            <a:ahLst/>
            <a:cxnLst/>
            <a:rect l="l" t="t" r="r" b="b"/>
            <a:pathLst>
              <a:path w="120000" h="120000" extrusionOk="0">
                <a:moveTo>
                  <a:pt x="4682" y="120000"/>
                </a:moveTo>
                <a:cubicBezTo>
                  <a:pt x="115317" y="120000"/>
                  <a:pt x="115317" y="120000"/>
                  <a:pt x="115317" y="120000"/>
                </a:cubicBezTo>
                <a:cubicBezTo>
                  <a:pt x="117853" y="120000"/>
                  <a:pt x="120000" y="92727"/>
                  <a:pt x="120000" y="60000"/>
                </a:cubicBezTo>
                <a:cubicBezTo>
                  <a:pt x="120000" y="57272"/>
                  <a:pt x="120000" y="54545"/>
                  <a:pt x="120000" y="51818"/>
                </a:cubicBezTo>
                <a:cubicBezTo>
                  <a:pt x="120000" y="51818"/>
                  <a:pt x="120000" y="51818"/>
                  <a:pt x="120000" y="51818"/>
                </a:cubicBezTo>
                <a:cubicBezTo>
                  <a:pt x="120000" y="51818"/>
                  <a:pt x="120000" y="51818"/>
                  <a:pt x="120000" y="51818"/>
                </a:cubicBezTo>
                <a:cubicBezTo>
                  <a:pt x="119804" y="32727"/>
                  <a:pt x="118829" y="16363"/>
                  <a:pt x="117463" y="8181"/>
                </a:cubicBezTo>
                <a:cubicBezTo>
                  <a:pt x="117463" y="8181"/>
                  <a:pt x="117463" y="8181"/>
                  <a:pt x="117268" y="8181"/>
                </a:cubicBezTo>
                <a:cubicBezTo>
                  <a:pt x="117073" y="5454"/>
                  <a:pt x="116878" y="5454"/>
                  <a:pt x="116682" y="5454"/>
                </a:cubicBezTo>
                <a:cubicBezTo>
                  <a:pt x="116682" y="5454"/>
                  <a:pt x="116682" y="5454"/>
                  <a:pt x="116682" y="5454"/>
                </a:cubicBezTo>
                <a:cubicBezTo>
                  <a:pt x="116487" y="2727"/>
                  <a:pt x="116292" y="2727"/>
                  <a:pt x="116097" y="2727"/>
                </a:cubicBezTo>
                <a:cubicBezTo>
                  <a:pt x="116097" y="2727"/>
                  <a:pt x="116097" y="2727"/>
                  <a:pt x="115902" y="2727"/>
                </a:cubicBezTo>
                <a:cubicBezTo>
                  <a:pt x="115707" y="2727"/>
                  <a:pt x="115512" y="0"/>
                  <a:pt x="115317" y="0"/>
                </a:cubicBezTo>
                <a:cubicBezTo>
                  <a:pt x="4682" y="0"/>
                  <a:pt x="4682" y="0"/>
                  <a:pt x="4682" y="0"/>
                </a:cubicBezTo>
                <a:cubicBezTo>
                  <a:pt x="4487" y="0"/>
                  <a:pt x="4292" y="2727"/>
                  <a:pt x="4097" y="2727"/>
                </a:cubicBezTo>
                <a:cubicBezTo>
                  <a:pt x="3902" y="2727"/>
                  <a:pt x="3902" y="2727"/>
                  <a:pt x="3902" y="2727"/>
                </a:cubicBezTo>
                <a:cubicBezTo>
                  <a:pt x="3707" y="2727"/>
                  <a:pt x="3512" y="2727"/>
                  <a:pt x="3317" y="5454"/>
                </a:cubicBezTo>
                <a:cubicBezTo>
                  <a:pt x="3121" y="5454"/>
                  <a:pt x="3121" y="5454"/>
                  <a:pt x="3121" y="5454"/>
                </a:cubicBezTo>
                <a:cubicBezTo>
                  <a:pt x="2926" y="5454"/>
                  <a:pt x="2731" y="5454"/>
                  <a:pt x="2536" y="8181"/>
                </a:cubicBezTo>
                <a:cubicBezTo>
                  <a:pt x="2536" y="8181"/>
                  <a:pt x="2536" y="8181"/>
                  <a:pt x="2536" y="8181"/>
                </a:cubicBezTo>
                <a:cubicBezTo>
                  <a:pt x="2341" y="8181"/>
                  <a:pt x="2146" y="10909"/>
                  <a:pt x="1951" y="10909"/>
                </a:cubicBezTo>
                <a:cubicBezTo>
                  <a:pt x="1951" y="10909"/>
                  <a:pt x="1951" y="10909"/>
                  <a:pt x="1951" y="13636"/>
                </a:cubicBezTo>
                <a:cubicBezTo>
                  <a:pt x="1951" y="13636"/>
                  <a:pt x="1951" y="13636"/>
                  <a:pt x="1951" y="13636"/>
                </a:cubicBezTo>
                <a:cubicBezTo>
                  <a:pt x="975" y="21818"/>
                  <a:pt x="195" y="35454"/>
                  <a:pt x="0" y="51818"/>
                </a:cubicBezTo>
                <a:cubicBezTo>
                  <a:pt x="0" y="51818"/>
                  <a:pt x="0" y="51818"/>
                  <a:pt x="0" y="51818"/>
                </a:cubicBezTo>
                <a:cubicBezTo>
                  <a:pt x="0" y="51818"/>
                  <a:pt x="0" y="51818"/>
                  <a:pt x="0" y="51818"/>
                </a:cubicBezTo>
                <a:cubicBezTo>
                  <a:pt x="0" y="54545"/>
                  <a:pt x="0" y="57272"/>
                  <a:pt x="0" y="60000"/>
                </a:cubicBezTo>
                <a:cubicBezTo>
                  <a:pt x="0" y="92727"/>
                  <a:pt x="1951" y="120000"/>
                  <a:pt x="4682" y="120000"/>
                </a:cubicBezTo>
                <a:close/>
              </a:path>
            </a:pathLst>
          </a:custGeom>
          <a:solidFill>
            <a:srgbClr val="A5A5A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b="0" i="0" u="none" strike="noStrike" cap="none">
              <a:solidFill>
                <a:srgbClr val="000000"/>
              </a:solidFill>
              <a:latin typeface="Arial"/>
              <a:ea typeface="Arial"/>
              <a:cs typeface="Arial"/>
              <a:sym typeface="Arial"/>
            </a:endParaRPr>
          </a:p>
        </p:txBody>
      </p:sp>
      <p:sp>
        <p:nvSpPr>
          <p:cNvPr id="261" name="Google Shape;261;p36"/>
          <p:cNvSpPr/>
          <p:nvPr/>
        </p:nvSpPr>
        <p:spPr>
          <a:xfrm>
            <a:off x="73572" y="3182453"/>
            <a:ext cx="3880115" cy="886032"/>
          </a:xfrm>
          <a:custGeom>
            <a:avLst/>
            <a:gdLst/>
            <a:ahLst/>
            <a:cxnLst/>
            <a:rect l="l" t="t" r="r" b="b"/>
            <a:pathLst>
              <a:path w="120000" h="120000" extrusionOk="0">
                <a:moveTo>
                  <a:pt x="119999" y="0"/>
                </a:moveTo>
                <a:lnTo>
                  <a:pt x="12334" y="0"/>
                </a:lnTo>
                <a:lnTo>
                  <a:pt x="0" y="59879"/>
                </a:lnTo>
                <a:lnTo>
                  <a:pt x="12334" y="120000"/>
                </a:lnTo>
                <a:lnTo>
                  <a:pt x="119999" y="120000"/>
                </a:lnTo>
                <a:lnTo>
                  <a:pt x="119999" y="0"/>
                </a:lnTo>
                <a:close/>
              </a:path>
            </a:pathLst>
          </a:custGeom>
          <a:solidFill>
            <a:srgbClr val="1155CC">
              <a:alpha val="426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b="0" i="0" u="none" strike="noStrike" cap="none">
              <a:solidFill>
                <a:srgbClr val="000000"/>
              </a:solidFill>
              <a:latin typeface="Arial"/>
              <a:ea typeface="Arial"/>
              <a:cs typeface="Arial"/>
              <a:sym typeface="Arial"/>
            </a:endParaRPr>
          </a:p>
        </p:txBody>
      </p:sp>
      <p:sp>
        <p:nvSpPr>
          <p:cNvPr id="262" name="Google Shape;262;p36"/>
          <p:cNvSpPr/>
          <p:nvPr/>
        </p:nvSpPr>
        <p:spPr>
          <a:xfrm>
            <a:off x="3633088" y="1249500"/>
            <a:ext cx="1504500" cy="454500"/>
          </a:xfrm>
          <a:custGeom>
            <a:avLst/>
            <a:gdLst/>
            <a:ahLst/>
            <a:cxnLst/>
            <a:rect l="l" t="t" r="r" b="b"/>
            <a:pathLst>
              <a:path w="120000" h="120000" extrusionOk="0">
                <a:moveTo>
                  <a:pt x="60057" y="120000"/>
                </a:moveTo>
                <a:cubicBezTo>
                  <a:pt x="83094" y="120000"/>
                  <a:pt x="104412" y="108987"/>
                  <a:pt x="120000" y="88860"/>
                </a:cubicBezTo>
                <a:cubicBezTo>
                  <a:pt x="105329" y="34936"/>
                  <a:pt x="83782" y="0"/>
                  <a:pt x="60057" y="0"/>
                </a:cubicBezTo>
                <a:cubicBezTo>
                  <a:pt x="35300" y="0"/>
                  <a:pt x="14670" y="36455"/>
                  <a:pt x="0" y="90379"/>
                </a:cubicBezTo>
                <a:cubicBezTo>
                  <a:pt x="15587" y="110506"/>
                  <a:pt x="37134" y="120000"/>
                  <a:pt x="60057" y="120000"/>
                </a:cubicBezTo>
              </a:path>
            </a:pathLst>
          </a:custGeom>
          <a:solidFill>
            <a:srgbClr val="00B2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a:solidFill>
                <a:srgbClr val="FFFFFF"/>
              </a:solidFill>
              <a:latin typeface="Calibri"/>
              <a:ea typeface="Calibri"/>
              <a:cs typeface="Calibri"/>
              <a:sym typeface="Calibri"/>
            </a:endParaRPr>
          </a:p>
        </p:txBody>
      </p:sp>
      <p:sp>
        <p:nvSpPr>
          <p:cNvPr id="263" name="Google Shape;263;p36"/>
          <p:cNvSpPr/>
          <p:nvPr/>
        </p:nvSpPr>
        <p:spPr>
          <a:xfrm>
            <a:off x="3445606" y="2639080"/>
            <a:ext cx="1878600" cy="560400"/>
          </a:xfrm>
          <a:custGeom>
            <a:avLst/>
            <a:gdLst/>
            <a:ahLst/>
            <a:cxnLst/>
            <a:rect l="l" t="t" r="r" b="b"/>
            <a:pathLst>
              <a:path w="120000" h="120000" extrusionOk="0">
                <a:moveTo>
                  <a:pt x="59953" y="11692"/>
                </a:moveTo>
                <a:cubicBezTo>
                  <a:pt x="39164" y="11692"/>
                  <a:pt x="19025" y="7692"/>
                  <a:pt x="0" y="0"/>
                </a:cubicBezTo>
                <a:cubicBezTo>
                  <a:pt x="1856" y="15076"/>
                  <a:pt x="4269" y="29230"/>
                  <a:pt x="7053" y="42461"/>
                </a:cubicBezTo>
                <a:cubicBezTo>
                  <a:pt x="7238" y="43692"/>
                  <a:pt x="15498" y="82461"/>
                  <a:pt x="19675" y="116307"/>
                </a:cubicBezTo>
                <a:cubicBezTo>
                  <a:pt x="32946" y="118769"/>
                  <a:pt x="46496" y="120000"/>
                  <a:pt x="60232" y="120000"/>
                </a:cubicBezTo>
                <a:cubicBezTo>
                  <a:pt x="73689" y="120000"/>
                  <a:pt x="86867" y="118769"/>
                  <a:pt x="99860" y="116307"/>
                </a:cubicBezTo>
                <a:cubicBezTo>
                  <a:pt x="103109" y="90153"/>
                  <a:pt x="108491" y="62461"/>
                  <a:pt x="110812" y="51076"/>
                </a:cubicBezTo>
                <a:cubicBezTo>
                  <a:pt x="114524" y="35692"/>
                  <a:pt x="117587" y="18461"/>
                  <a:pt x="119999" y="0"/>
                </a:cubicBezTo>
                <a:cubicBezTo>
                  <a:pt x="100974" y="7692"/>
                  <a:pt x="80835" y="11692"/>
                  <a:pt x="59953" y="11692"/>
                </a:cubicBezTo>
              </a:path>
            </a:pathLst>
          </a:custGeom>
          <a:solidFill>
            <a:srgbClr val="00B2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a:solidFill>
                <a:srgbClr val="FFFFFF"/>
              </a:solidFill>
              <a:latin typeface="Calibri"/>
              <a:ea typeface="Calibri"/>
              <a:cs typeface="Calibri"/>
              <a:sym typeface="Calibri"/>
            </a:endParaRPr>
          </a:p>
        </p:txBody>
      </p:sp>
      <p:sp>
        <p:nvSpPr>
          <p:cNvPr id="264" name="Google Shape;264;p36"/>
          <p:cNvSpPr/>
          <p:nvPr/>
        </p:nvSpPr>
        <p:spPr>
          <a:xfrm>
            <a:off x="5396769" y="2078888"/>
            <a:ext cx="5700" cy="5100"/>
          </a:xfrm>
          <a:custGeom>
            <a:avLst/>
            <a:gdLst/>
            <a:ahLst/>
            <a:cxnLst/>
            <a:rect l="l" t="t" r="r" b="b"/>
            <a:pathLst>
              <a:path w="120000" h="120000" extrusionOk="0">
                <a:moveTo>
                  <a:pt x="120000" y="90000"/>
                </a:moveTo>
                <a:cubicBezTo>
                  <a:pt x="120000" y="90000"/>
                  <a:pt x="120000" y="0"/>
                  <a:pt x="0" y="0"/>
                </a:cubicBezTo>
                <a:cubicBezTo>
                  <a:pt x="0" y="120000"/>
                  <a:pt x="0" y="120000"/>
                  <a:pt x="0" y="120000"/>
                </a:cubicBezTo>
                <a:lnTo>
                  <a:pt x="120000" y="90000"/>
                </a:lnTo>
                <a:close/>
              </a:path>
            </a:pathLst>
          </a:custGeom>
          <a:solidFill>
            <a:srgbClr val="231F2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b="0" i="0" u="none" strike="noStrike" cap="none">
              <a:solidFill>
                <a:srgbClr val="000000"/>
              </a:solidFill>
              <a:latin typeface="Arial"/>
              <a:ea typeface="Arial"/>
              <a:cs typeface="Arial"/>
              <a:sym typeface="Arial"/>
            </a:endParaRPr>
          </a:p>
        </p:txBody>
      </p:sp>
      <p:sp>
        <p:nvSpPr>
          <p:cNvPr id="265" name="Google Shape;265;p36"/>
          <p:cNvSpPr/>
          <p:nvPr/>
        </p:nvSpPr>
        <p:spPr>
          <a:xfrm>
            <a:off x="3762742" y="3182429"/>
            <a:ext cx="1241100" cy="452400"/>
          </a:xfrm>
          <a:custGeom>
            <a:avLst/>
            <a:gdLst/>
            <a:ahLst/>
            <a:cxnLst/>
            <a:rect l="l" t="t" r="r" b="b"/>
            <a:pathLst>
              <a:path w="120000" h="120000" extrusionOk="0">
                <a:moveTo>
                  <a:pt x="60694" y="4571"/>
                </a:moveTo>
                <a:cubicBezTo>
                  <a:pt x="40138" y="4571"/>
                  <a:pt x="19861" y="3047"/>
                  <a:pt x="0" y="0"/>
                </a:cubicBezTo>
                <a:cubicBezTo>
                  <a:pt x="555" y="3428"/>
                  <a:pt x="1111" y="6857"/>
                  <a:pt x="1527" y="10285"/>
                </a:cubicBezTo>
                <a:cubicBezTo>
                  <a:pt x="7222" y="55238"/>
                  <a:pt x="6944" y="120000"/>
                  <a:pt x="21527" y="120000"/>
                </a:cubicBezTo>
                <a:cubicBezTo>
                  <a:pt x="59861" y="120000"/>
                  <a:pt x="59861" y="120000"/>
                  <a:pt x="59861" y="120000"/>
                </a:cubicBezTo>
                <a:cubicBezTo>
                  <a:pt x="60277" y="120000"/>
                  <a:pt x="60277" y="120000"/>
                  <a:pt x="60277" y="120000"/>
                </a:cubicBezTo>
                <a:cubicBezTo>
                  <a:pt x="98472" y="120000"/>
                  <a:pt x="98472" y="120000"/>
                  <a:pt x="98472" y="120000"/>
                </a:cubicBezTo>
                <a:cubicBezTo>
                  <a:pt x="113055" y="120000"/>
                  <a:pt x="112777" y="55238"/>
                  <a:pt x="118611" y="10285"/>
                </a:cubicBezTo>
                <a:cubicBezTo>
                  <a:pt x="119027" y="6857"/>
                  <a:pt x="119444" y="3428"/>
                  <a:pt x="120000" y="0"/>
                </a:cubicBezTo>
                <a:cubicBezTo>
                  <a:pt x="100555" y="3047"/>
                  <a:pt x="80833" y="4571"/>
                  <a:pt x="60694" y="4571"/>
                </a:cubicBezTo>
              </a:path>
            </a:pathLst>
          </a:custGeom>
          <a:solidFill>
            <a:srgbClr val="1155C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a:solidFill>
                <a:srgbClr val="FFFFFF"/>
              </a:solidFill>
              <a:latin typeface="Calibri"/>
              <a:ea typeface="Calibri"/>
              <a:cs typeface="Calibri"/>
              <a:sym typeface="Calibri"/>
            </a:endParaRPr>
          </a:p>
        </p:txBody>
      </p:sp>
      <p:sp>
        <p:nvSpPr>
          <p:cNvPr id="266" name="Google Shape;266;p36"/>
          <p:cNvSpPr txBox="1"/>
          <p:nvPr/>
        </p:nvSpPr>
        <p:spPr>
          <a:xfrm>
            <a:off x="5393151" y="1423578"/>
            <a:ext cx="3522612" cy="860423"/>
          </a:xfrm>
          <a:prstGeom prst="rect">
            <a:avLst/>
          </a:prstGeom>
          <a:noFill/>
          <a:ln>
            <a:noFill/>
          </a:ln>
        </p:spPr>
        <p:txBody>
          <a:bodyPr spcFirstLastPara="1" wrap="square" lIns="91425" tIns="45700" rIns="91425" bIns="45700" anchor="ctr" anchorCtr="0">
            <a:noAutofit/>
          </a:bodyPr>
          <a:lstStyle/>
          <a:p>
            <a:pPr lvl="0"/>
            <a:r>
              <a:rPr lang="es-MX" sz="1000" b="1" dirty="0">
                <a:latin typeface="Muli" panose="020B0604020202020204" charset="0"/>
              </a:rPr>
              <a:t>Dinamismo</a:t>
            </a:r>
            <a:r>
              <a:rPr lang="es-MX" sz="1000" dirty="0">
                <a:latin typeface="Muli" panose="020B0604020202020204" charset="0"/>
              </a:rPr>
              <a:t>: La seguridad informática no es un producto, es un proceso. No se termina con la implementación de los medios tecnológicos, se requiere permanentemente monitoreo y mantenimiento.</a:t>
            </a:r>
            <a:endParaRPr sz="1000" b="0" i="0" u="none" strike="noStrike" cap="none" dirty="0">
              <a:solidFill>
                <a:srgbClr val="FFFFFF"/>
              </a:solidFill>
              <a:latin typeface="Muli" panose="020B0604020202020204" charset="0"/>
              <a:ea typeface="Muli"/>
              <a:cs typeface="Muli"/>
              <a:sym typeface="Muli"/>
            </a:endParaRPr>
          </a:p>
        </p:txBody>
      </p:sp>
      <p:sp>
        <p:nvSpPr>
          <p:cNvPr id="267" name="Google Shape;267;p36"/>
          <p:cNvSpPr txBox="1"/>
          <p:nvPr/>
        </p:nvSpPr>
        <p:spPr>
          <a:xfrm>
            <a:off x="5234474" y="2654025"/>
            <a:ext cx="3461765" cy="1000178"/>
          </a:xfrm>
          <a:prstGeom prst="rect">
            <a:avLst/>
          </a:prstGeom>
          <a:noFill/>
          <a:ln>
            <a:noFill/>
          </a:ln>
        </p:spPr>
        <p:txBody>
          <a:bodyPr spcFirstLastPara="1" wrap="square" lIns="91425" tIns="45700" rIns="91425" bIns="45700" anchor="ctr" anchorCtr="0">
            <a:noAutofit/>
          </a:bodyPr>
          <a:lstStyle/>
          <a:p>
            <a:pPr lvl="0" algn="just"/>
            <a:r>
              <a:rPr lang="es-MX" sz="1000" b="1" dirty="0">
                <a:solidFill>
                  <a:schemeClr val="tx1"/>
                </a:solidFill>
                <a:latin typeface="Muli" panose="020B0604020202020204" charset="0"/>
              </a:rPr>
              <a:t>Eslabón más débil</a:t>
            </a:r>
            <a:r>
              <a:rPr lang="es-MX" sz="1000" dirty="0">
                <a:solidFill>
                  <a:schemeClr val="tx1"/>
                </a:solidFill>
                <a:latin typeface="Muli" panose="020B0604020202020204" charset="0"/>
              </a:rPr>
              <a:t>: La </a:t>
            </a:r>
            <a:r>
              <a:rPr lang="es-MX" sz="1000" dirty="0">
                <a:latin typeface="Muli" panose="020B0604020202020204" charset="0"/>
              </a:rPr>
              <a:t>seguridad de un sistema es tan fuerte como su parte más débil. Un atacante primero analiza cuál es el punto más débil del sistema y concentra sus esfuerzos en ese lugar. Los atacantes siempre va a buscar al usuario.</a:t>
            </a:r>
            <a:endParaRPr sz="1000" b="0" i="0" u="none" strike="noStrike" cap="none" dirty="0">
              <a:solidFill>
                <a:srgbClr val="FFFFFF"/>
              </a:solidFill>
              <a:latin typeface="Muli" panose="020B0604020202020204" charset="0"/>
              <a:ea typeface="Muli"/>
              <a:cs typeface="Muli"/>
              <a:sym typeface="Muli"/>
            </a:endParaRPr>
          </a:p>
        </p:txBody>
      </p:sp>
      <p:sp>
        <p:nvSpPr>
          <p:cNvPr id="268" name="Google Shape;268;p36"/>
          <p:cNvSpPr txBox="1"/>
          <p:nvPr/>
        </p:nvSpPr>
        <p:spPr>
          <a:xfrm>
            <a:off x="462456" y="3182425"/>
            <a:ext cx="3347970" cy="843350"/>
          </a:xfrm>
          <a:prstGeom prst="rect">
            <a:avLst/>
          </a:prstGeom>
          <a:noFill/>
          <a:ln>
            <a:noFill/>
          </a:ln>
        </p:spPr>
        <p:txBody>
          <a:bodyPr spcFirstLastPara="1" wrap="square" lIns="91425" tIns="45700" rIns="91425" bIns="45700" anchor="ctr" anchorCtr="0">
            <a:noAutofit/>
          </a:bodyPr>
          <a:lstStyle/>
          <a:p>
            <a:pPr lvl="0" algn="just"/>
            <a:r>
              <a:rPr lang="es-MX" sz="1000" b="1" dirty="0">
                <a:solidFill>
                  <a:schemeClr val="tx1"/>
                </a:solidFill>
                <a:latin typeface="Muli"/>
                <a:ea typeface="Muli"/>
                <a:cs typeface="Muli"/>
                <a:sym typeface="Muli"/>
              </a:rPr>
              <a:t>Mínimo privilegio: </a:t>
            </a:r>
            <a:r>
              <a:rPr lang="es-MX" sz="1000" dirty="0">
                <a:solidFill>
                  <a:schemeClr val="tx1"/>
                </a:solidFill>
                <a:latin typeface="Muli"/>
                <a:ea typeface="Muli"/>
                <a:cs typeface="Muli"/>
                <a:sym typeface="Muli"/>
              </a:rPr>
              <a:t>Al usuario se le deben entregar unos permisos para los que están contratados, los necesarios para desarrollar sus funciones dentro de una organización. Ni más ni menos de lo solicitado</a:t>
            </a:r>
            <a:r>
              <a:rPr lang="es-MX" sz="1000" dirty="0" smtClean="0">
                <a:solidFill>
                  <a:schemeClr val="tx1"/>
                </a:solidFill>
                <a:latin typeface="Muli"/>
                <a:ea typeface="Muli"/>
                <a:cs typeface="Muli"/>
                <a:sym typeface="Muli"/>
              </a:rPr>
              <a:t>.</a:t>
            </a:r>
            <a:endParaRPr sz="1000" b="0" i="0" u="none" strike="noStrike" cap="none" dirty="0">
              <a:solidFill>
                <a:schemeClr val="tx1"/>
              </a:solidFill>
              <a:latin typeface="Muli"/>
              <a:ea typeface="Muli"/>
              <a:cs typeface="Muli"/>
              <a:sym typeface="Muli"/>
            </a:endParaRPr>
          </a:p>
        </p:txBody>
      </p:sp>
      <p:sp>
        <p:nvSpPr>
          <p:cNvPr id="269" name="Google Shape;269;p36"/>
          <p:cNvSpPr txBox="1"/>
          <p:nvPr/>
        </p:nvSpPr>
        <p:spPr>
          <a:xfrm>
            <a:off x="81617" y="2082699"/>
            <a:ext cx="3221783" cy="937431"/>
          </a:xfrm>
          <a:prstGeom prst="rect">
            <a:avLst/>
          </a:prstGeom>
          <a:noFill/>
          <a:ln>
            <a:noFill/>
          </a:ln>
        </p:spPr>
        <p:txBody>
          <a:bodyPr spcFirstLastPara="1" wrap="square" lIns="91425" tIns="45700" rIns="91425" bIns="45700" anchor="ctr" anchorCtr="0">
            <a:noAutofit/>
          </a:bodyPr>
          <a:lstStyle/>
          <a:p>
            <a:pPr lvl="0" algn="r"/>
            <a:r>
              <a:rPr lang="es-MX" sz="1000" b="1" dirty="0">
                <a:latin typeface="Muli" panose="020B0604020202020204" charset="0"/>
              </a:rPr>
              <a:t>Proporcionalidad</a:t>
            </a:r>
            <a:r>
              <a:rPr lang="es-MX" sz="1000" dirty="0">
                <a:latin typeface="Muli" panose="020B0604020202020204" charset="0"/>
              </a:rPr>
              <a:t>: Las medidas de seguridad estarán en correspondencia con la importancia de lo que se protege y con el nivel de riesgo existente</a:t>
            </a:r>
            <a:endParaRPr sz="1000" b="0" i="0" u="none" strike="noStrike" cap="none" dirty="0">
              <a:solidFill>
                <a:srgbClr val="FFFFFF"/>
              </a:solidFill>
              <a:latin typeface="Muli" panose="020B0604020202020204" charset="0"/>
              <a:ea typeface="Muli"/>
              <a:cs typeface="Muli"/>
              <a:sym typeface="Muli"/>
            </a:endParaRPr>
          </a:p>
        </p:txBody>
      </p:sp>
      <p:grpSp>
        <p:nvGrpSpPr>
          <p:cNvPr id="270" name="Google Shape;270;p36"/>
          <p:cNvGrpSpPr/>
          <p:nvPr/>
        </p:nvGrpSpPr>
        <p:grpSpPr>
          <a:xfrm>
            <a:off x="4251604" y="2310716"/>
            <a:ext cx="265704" cy="249986"/>
            <a:chOff x="5972700" y="2330200"/>
            <a:chExt cx="411625" cy="387275"/>
          </a:xfrm>
        </p:grpSpPr>
        <p:sp>
          <p:nvSpPr>
            <p:cNvPr id="271" name="Google Shape;271;p36"/>
            <p:cNvSpPr/>
            <p:nvPr/>
          </p:nvSpPr>
          <p:spPr>
            <a:xfrm>
              <a:off x="5972700" y="2476950"/>
              <a:ext cx="98050" cy="219825"/>
            </a:xfrm>
            <a:custGeom>
              <a:avLst/>
              <a:gdLst/>
              <a:ahLst/>
              <a:cxnLst/>
              <a:rect l="l" t="t" r="r" b="b"/>
              <a:pathLst>
                <a:path w="3922" h="8793" fill="none" extrusionOk="0">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36"/>
            <p:cNvSpPr/>
            <p:nvPr/>
          </p:nvSpPr>
          <p:spPr>
            <a:xfrm>
              <a:off x="6078025" y="2330200"/>
              <a:ext cx="306300" cy="387275"/>
            </a:xfrm>
            <a:custGeom>
              <a:avLst/>
              <a:gdLst/>
              <a:ahLst/>
              <a:cxnLst/>
              <a:rect l="l" t="t" r="r" b="b"/>
              <a:pathLst>
                <a:path w="12252" h="15491" fill="none" extrusionOk="0">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3" name="Google Shape;273;p36"/>
          <p:cNvGrpSpPr/>
          <p:nvPr/>
        </p:nvGrpSpPr>
        <p:grpSpPr>
          <a:xfrm>
            <a:off x="4239420" y="1841678"/>
            <a:ext cx="290072" cy="194957"/>
            <a:chOff x="1244800" y="3717225"/>
            <a:chExt cx="449375" cy="302025"/>
          </a:xfrm>
        </p:grpSpPr>
        <p:sp>
          <p:nvSpPr>
            <p:cNvPr id="274" name="Google Shape;274;p36"/>
            <p:cNvSpPr/>
            <p:nvPr/>
          </p:nvSpPr>
          <p:spPr>
            <a:xfrm>
              <a:off x="1244800" y="3717225"/>
              <a:ext cx="449375" cy="302025"/>
            </a:xfrm>
            <a:custGeom>
              <a:avLst/>
              <a:gdLst/>
              <a:ahLst/>
              <a:cxnLst/>
              <a:rect l="l" t="t" r="r" b="b"/>
              <a:pathLst>
                <a:path w="17975" h="12081" fill="none" extrusionOk="0">
                  <a:moveTo>
                    <a:pt x="17000" y="0"/>
                  </a:moveTo>
                  <a:lnTo>
                    <a:pt x="974" y="0"/>
                  </a:lnTo>
                  <a:lnTo>
                    <a:pt x="974" y="0"/>
                  </a:lnTo>
                  <a:lnTo>
                    <a:pt x="780" y="25"/>
                  </a:lnTo>
                  <a:lnTo>
                    <a:pt x="585" y="73"/>
                  </a:lnTo>
                  <a:lnTo>
                    <a:pt x="414" y="171"/>
                  </a:lnTo>
                  <a:lnTo>
                    <a:pt x="292" y="292"/>
                  </a:lnTo>
                  <a:lnTo>
                    <a:pt x="171" y="439"/>
                  </a:lnTo>
                  <a:lnTo>
                    <a:pt x="73" y="609"/>
                  </a:lnTo>
                  <a:lnTo>
                    <a:pt x="25" y="780"/>
                  </a:lnTo>
                  <a:lnTo>
                    <a:pt x="0" y="974"/>
                  </a:lnTo>
                  <a:lnTo>
                    <a:pt x="0" y="11106"/>
                  </a:lnTo>
                  <a:lnTo>
                    <a:pt x="0" y="11106"/>
                  </a:lnTo>
                  <a:lnTo>
                    <a:pt x="25" y="11301"/>
                  </a:lnTo>
                  <a:lnTo>
                    <a:pt x="73" y="11471"/>
                  </a:lnTo>
                  <a:lnTo>
                    <a:pt x="171" y="11642"/>
                  </a:lnTo>
                  <a:lnTo>
                    <a:pt x="292" y="11788"/>
                  </a:lnTo>
                  <a:lnTo>
                    <a:pt x="414" y="11910"/>
                  </a:lnTo>
                  <a:lnTo>
                    <a:pt x="585" y="12007"/>
                  </a:lnTo>
                  <a:lnTo>
                    <a:pt x="780" y="12056"/>
                  </a:lnTo>
                  <a:lnTo>
                    <a:pt x="974" y="12080"/>
                  </a:lnTo>
                  <a:lnTo>
                    <a:pt x="17000" y="12080"/>
                  </a:lnTo>
                  <a:lnTo>
                    <a:pt x="17000" y="12080"/>
                  </a:lnTo>
                  <a:lnTo>
                    <a:pt x="17195" y="12056"/>
                  </a:lnTo>
                  <a:lnTo>
                    <a:pt x="17390" y="12007"/>
                  </a:lnTo>
                  <a:lnTo>
                    <a:pt x="17560" y="11910"/>
                  </a:lnTo>
                  <a:lnTo>
                    <a:pt x="17682" y="11788"/>
                  </a:lnTo>
                  <a:lnTo>
                    <a:pt x="17804" y="11642"/>
                  </a:lnTo>
                  <a:lnTo>
                    <a:pt x="17901" y="11471"/>
                  </a:lnTo>
                  <a:lnTo>
                    <a:pt x="17950" y="11301"/>
                  </a:lnTo>
                  <a:lnTo>
                    <a:pt x="17974" y="11106"/>
                  </a:lnTo>
                  <a:lnTo>
                    <a:pt x="17974" y="974"/>
                  </a:lnTo>
                  <a:lnTo>
                    <a:pt x="17974" y="974"/>
                  </a:lnTo>
                  <a:lnTo>
                    <a:pt x="17950" y="780"/>
                  </a:lnTo>
                  <a:lnTo>
                    <a:pt x="17901" y="609"/>
                  </a:lnTo>
                  <a:lnTo>
                    <a:pt x="17804" y="439"/>
                  </a:lnTo>
                  <a:lnTo>
                    <a:pt x="17682" y="292"/>
                  </a:lnTo>
                  <a:lnTo>
                    <a:pt x="17560" y="171"/>
                  </a:lnTo>
                  <a:lnTo>
                    <a:pt x="17390" y="73"/>
                  </a:lnTo>
                  <a:lnTo>
                    <a:pt x="17195" y="25"/>
                  </a:lnTo>
                  <a:lnTo>
                    <a:pt x="17000" y="0"/>
                  </a:lnTo>
                  <a:lnTo>
                    <a:pt x="17000" y="0"/>
                  </a:ln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36"/>
            <p:cNvSpPr/>
            <p:nvPr/>
          </p:nvSpPr>
          <p:spPr>
            <a:xfrm>
              <a:off x="1244800" y="3795150"/>
              <a:ext cx="449375" cy="25"/>
            </a:xfrm>
            <a:custGeom>
              <a:avLst/>
              <a:gdLst/>
              <a:ahLst/>
              <a:cxnLst/>
              <a:rect l="l" t="t" r="r" b="b"/>
              <a:pathLst>
                <a:path w="17975" h="1" fill="none" extrusionOk="0">
                  <a:moveTo>
                    <a:pt x="17974" y="1"/>
                  </a:moveTo>
                  <a:lnTo>
                    <a:pt x="0" y="1"/>
                  </a:ln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36"/>
            <p:cNvSpPr/>
            <p:nvPr/>
          </p:nvSpPr>
          <p:spPr>
            <a:xfrm>
              <a:off x="1244800" y="3853000"/>
              <a:ext cx="449375" cy="25"/>
            </a:xfrm>
            <a:custGeom>
              <a:avLst/>
              <a:gdLst/>
              <a:ahLst/>
              <a:cxnLst/>
              <a:rect l="l" t="t" r="r" b="b"/>
              <a:pathLst>
                <a:path w="17975" h="1" fill="none" extrusionOk="0">
                  <a:moveTo>
                    <a:pt x="0" y="0"/>
                  </a:moveTo>
                  <a:lnTo>
                    <a:pt x="17974" y="0"/>
                  </a:ln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36"/>
            <p:cNvSpPr/>
            <p:nvPr/>
          </p:nvSpPr>
          <p:spPr>
            <a:xfrm>
              <a:off x="1302625" y="3893800"/>
              <a:ext cx="161375" cy="25"/>
            </a:xfrm>
            <a:custGeom>
              <a:avLst/>
              <a:gdLst/>
              <a:ahLst/>
              <a:cxnLst/>
              <a:rect l="l" t="t" r="r" b="b"/>
              <a:pathLst>
                <a:path w="6455" h="1" fill="none" extrusionOk="0">
                  <a:moveTo>
                    <a:pt x="6455" y="0"/>
                  </a:moveTo>
                  <a:lnTo>
                    <a:pt x="1" y="0"/>
                  </a:ln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36"/>
            <p:cNvSpPr/>
            <p:nvPr/>
          </p:nvSpPr>
          <p:spPr>
            <a:xfrm>
              <a:off x="1302625" y="3933975"/>
              <a:ext cx="110250" cy="25"/>
            </a:xfrm>
            <a:custGeom>
              <a:avLst/>
              <a:gdLst/>
              <a:ahLst/>
              <a:cxnLst/>
              <a:rect l="l" t="t" r="r" b="b"/>
              <a:pathLst>
                <a:path w="4410" h="1" fill="none" extrusionOk="0">
                  <a:moveTo>
                    <a:pt x="4409" y="1"/>
                  </a:moveTo>
                  <a:lnTo>
                    <a:pt x="1" y="1"/>
                  </a:ln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36"/>
            <p:cNvSpPr/>
            <p:nvPr/>
          </p:nvSpPr>
          <p:spPr>
            <a:xfrm>
              <a:off x="1572975" y="3899875"/>
              <a:ext cx="62125" cy="40225"/>
            </a:xfrm>
            <a:custGeom>
              <a:avLst/>
              <a:gdLst/>
              <a:ahLst/>
              <a:cxnLst/>
              <a:rect l="l" t="t" r="r" b="b"/>
              <a:pathLst>
                <a:path w="2485" h="1609" fill="none" extrusionOk="0">
                  <a:moveTo>
                    <a:pt x="1998" y="1"/>
                  </a:moveTo>
                  <a:lnTo>
                    <a:pt x="488" y="1"/>
                  </a:lnTo>
                  <a:lnTo>
                    <a:pt x="488" y="1"/>
                  </a:lnTo>
                  <a:lnTo>
                    <a:pt x="390" y="1"/>
                  </a:lnTo>
                  <a:lnTo>
                    <a:pt x="293" y="25"/>
                  </a:lnTo>
                  <a:lnTo>
                    <a:pt x="220" y="74"/>
                  </a:lnTo>
                  <a:lnTo>
                    <a:pt x="147" y="147"/>
                  </a:lnTo>
                  <a:lnTo>
                    <a:pt x="98" y="220"/>
                  </a:lnTo>
                  <a:lnTo>
                    <a:pt x="49" y="293"/>
                  </a:lnTo>
                  <a:lnTo>
                    <a:pt x="25" y="390"/>
                  </a:lnTo>
                  <a:lnTo>
                    <a:pt x="0" y="488"/>
                  </a:lnTo>
                  <a:lnTo>
                    <a:pt x="0" y="1121"/>
                  </a:lnTo>
                  <a:lnTo>
                    <a:pt x="0" y="1121"/>
                  </a:lnTo>
                  <a:lnTo>
                    <a:pt x="25" y="1218"/>
                  </a:lnTo>
                  <a:lnTo>
                    <a:pt x="49" y="1316"/>
                  </a:lnTo>
                  <a:lnTo>
                    <a:pt x="98" y="1389"/>
                  </a:lnTo>
                  <a:lnTo>
                    <a:pt x="147" y="1462"/>
                  </a:lnTo>
                  <a:lnTo>
                    <a:pt x="220" y="1511"/>
                  </a:lnTo>
                  <a:lnTo>
                    <a:pt x="293" y="1559"/>
                  </a:lnTo>
                  <a:lnTo>
                    <a:pt x="390" y="1584"/>
                  </a:lnTo>
                  <a:lnTo>
                    <a:pt x="488" y="1608"/>
                  </a:lnTo>
                  <a:lnTo>
                    <a:pt x="1998" y="1608"/>
                  </a:lnTo>
                  <a:lnTo>
                    <a:pt x="1998" y="1608"/>
                  </a:lnTo>
                  <a:lnTo>
                    <a:pt x="2095" y="1584"/>
                  </a:lnTo>
                  <a:lnTo>
                    <a:pt x="2192" y="1559"/>
                  </a:lnTo>
                  <a:lnTo>
                    <a:pt x="2265" y="1511"/>
                  </a:lnTo>
                  <a:lnTo>
                    <a:pt x="2339" y="1462"/>
                  </a:lnTo>
                  <a:lnTo>
                    <a:pt x="2387" y="1389"/>
                  </a:lnTo>
                  <a:lnTo>
                    <a:pt x="2436" y="1316"/>
                  </a:lnTo>
                  <a:lnTo>
                    <a:pt x="2485" y="1218"/>
                  </a:lnTo>
                  <a:lnTo>
                    <a:pt x="2485" y="1121"/>
                  </a:lnTo>
                  <a:lnTo>
                    <a:pt x="2485" y="488"/>
                  </a:lnTo>
                  <a:lnTo>
                    <a:pt x="2485" y="488"/>
                  </a:lnTo>
                  <a:lnTo>
                    <a:pt x="2485" y="390"/>
                  </a:lnTo>
                  <a:lnTo>
                    <a:pt x="2436" y="293"/>
                  </a:lnTo>
                  <a:lnTo>
                    <a:pt x="2387" y="220"/>
                  </a:lnTo>
                  <a:lnTo>
                    <a:pt x="2339" y="147"/>
                  </a:lnTo>
                  <a:lnTo>
                    <a:pt x="2265" y="74"/>
                  </a:lnTo>
                  <a:lnTo>
                    <a:pt x="2192" y="25"/>
                  </a:lnTo>
                  <a:lnTo>
                    <a:pt x="2095" y="1"/>
                  </a:lnTo>
                  <a:lnTo>
                    <a:pt x="1998" y="1"/>
                  </a:lnTo>
                  <a:lnTo>
                    <a:pt x="1998" y="1"/>
                  </a:lnTo>
                  <a:close/>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0" name="Google Shape;280;p36"/>
          <p:cNvGrpSpPr/>
          <p:nvPr/>
        </p:nvGrpSpPr>
        <p:grpSpPr>
          <a:xfrm>
            <a:off x="4243350" y="1371310"/>
            <a:ext cx="282213" cy="220503"/>
            <a:chOff x="1923075" y="3694075"/>
            <a:chExt cx="437200" cy="341600"/>
          </a:xfrm>
        </p:grpSpPr>
        <p:sp>
          <p:nvSpPr>
            <p:cNvPr id="281" name="Google Shape;281;p36"/>
            <p:cNvSpPr/>
            <p:nvPr/>
          </p:nvSpPr>
          <p:spPr>
            <a:xfrm>
              <a:off x="2247600" y="3983300"/>
              <a:ext cx="52400" cy="52375"/>
            </a:xfrm>
            <a:custGeom>
              <a:avLst/>
              <a:gdLst/>
              <a:ahLst/>
              <a:cxnLst/>
              <a:rect l="l" t="t" r="r" b="b"/>
              <a:pathLst>
                <a:path w="2096" h="2095" fill="none" extrusionOk="0">
                  <a:moveTo>
                    <a:pt x="1" y="1048"/>
                  </a:moveTo>
                  <a:lnTo>
                    <a:pt x="1" y="1048"/>
                  </a:lnTo>
                  <a:lnTo>
                    <a:pt x="25" y="828"/>
                  </a:lnTo>
                  <a:lnTo>
                    <a:pt x="74" y="634"/>
                  </a:lnTo>
                  <a:lnTo>
                    <a:pt x="171" y="439"/>
                  </a:lnTo>
                  <a:lnTo>
                    <a:pt x="317" y="293"/>
                  </a:lnTo>
                  <a:lnTo>
                    <a:pt x="463" y="171"/>
                  </a:lnTo>
                  <a:lnTo>
                    <a:pt x="634" y="73"/>
                  </a:lnTo>
                  <a:lnTo>
                    <a:pt x="829" y="0"/>
                  </a:lnTo>
                  <a:lnTo>
                    <a:pt x="1048" y="0"/>
                  </a:lnTo>
                  <a:lnTo>
                    <a:pt x="1048" y="0"/>
                  </a:lnTo>
                  <a:lnTo>
                    <a:pt x="1267" y="0"/>
                  </a:lnTo>
                  <a:lnTo>
                    <a:pt x="1462" y="73"/>
                  </a:lnTo>
                  <a:lnTo>
                    <a:pt x="1633" y="171"/>
                  </a:lnTo>
                  <a:lnTo>
                    <a:pt x="1779" y="293"/>
                  </a:lnTo>
                  <a:lnTo>
                    <a:pt x="1925" y="439"/>
                  </a:lnTo>
                  <a:lnTo>
                    <a:pt x="2022" y="634"/>
                  </a:lnTo>
                  <a:lnTo>
                    <a:pt x="2071" y="828"/>
                  </a:lnTo>
                  <a:lnTo>
                    <a:pt x="2095" y="1048"/>
                  </a:lnTo>
                  <a:lnTo>
                    <a:pt x="2095" y="1048"/>
                  </a:lnTo>
                  <a:lnTo>
                    <a:pt x="2071" y="1242"/>
                  </a:lnTo>
                  <a:lnTo>
                    <a:pt x="2022" y="1437"/>
                  </a:lnTo>
                  <a:lnTo>
                    <a:pt x="1925" y="1632"/>
                  </a:lnTo>
                  <a:lnTo>
                    <a:pt x="1779" y="1778"/>
                  </a:lnTo>
                  <a:lnTo>
                    <a:pt x="1633" y="1900"/>
                  </a:lnTo>
                  <a:lnTo>
                    <a:pt x="1462" y="1997"/>
                  </a:lnTo>
                  <a:lnTo>
                    <a:pt x="1267" y="2070"/>
                  </a:lnTo>
                  <a:lnTo>
                    <a:pt x="1048" y="2095"/>
                  </a:lnTo>
                  <a:lnTo>
                    <a:pt x="1048" y="2095"/>
                  </a:lnTo>
                  <a:lnTo>
                    <a:pt x="829" y="2070"/>
                  </a:lnTo>
                  <a:lnTo>
                    <a:pt x="634" y="1997"/>
                  </a:lnTo>
                  <a:lnTo>
                    <a:pt x="463" y="1900"/>
                  </a:lnTo>
                  <a:lnTo>
                    <a:pt x="317" y="1778"/>
                  </a:lnTo>
                  <a:lnTo>
                    <a:pt x="171" y="1632"/>
                  </a:lnTo>
                  <a:lnTo>
                    <a:pt x="74" y="1437"/>
                  </a:lnTo>
                  <a:lnTo>
                    <a:pt x="25" y="1242"/>
                  </a:lnTo>
                  <a:lnTo>
                    <a:pt x="1" y="1048"/>
                  </a:lnTo>
                  <a:lnTo>
                    <a:pt x="1" y="1048"/>
                  </a:lnTo>
                  <a:close/>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36"/>
            <p:cNvSpPr/>
            <p:nvPr/>
          </p:nvSpPr>
          <p:spPr>
            <a:xfrm>
              <a:off x="2035100" y="3983300"/>
              <a:ext cx="52400" cy="52375"/>
            </a:xfrm>
            <a:custGeom>
              <a:avLst/>
              <a:gdLst/>
              <a:ahLst/>
              <a:cxnLst/>
              <a:rect l="l" t="t" r="r" b="b"/>
              <a:pathLst>
                <a:path w="2096" h="2095" fill="none" extrusionOk="0">
                  <a:moveTo>
                    <a:pt x="1" y="1048"/>
                  </a:moveTo>
                  <a:lnTo>
                    <a:pt x="1" y="1048"/>
                  </a:lnTo>
                  <a:lnTo>
                    <a:pt x="25" y="828"/>
                  </a:lnTo>
                  <a:lnTo>
                    <a:pt x="74" y="634"/>
                  </a:lnTo>
                  <a:lnTo>
                    <a:pt x="171" y="439"/>
                  </a:lnTo>
                  <a:lnTo>
                    <a:pt x="317" y="293"/>
                  </a:lnTo>
                  <a:lnTo>
                    <a:pt x="464" y="171"/>
                  </a:lnTo>
                  <a:lnTo>
                    <a:pt x="634" y="73"/>
                  </a:lnTo>
                  <a:lnTo>
                    <a:pt x="829" y="0"/>
                  </a:lnTo>
                  <a:lnTo>
                    <a:pt x="1048" y="0"/>
                  </a:lnTo>
                  <a:lnTo>
                    <a:pt x="1048" y="0"/>
                  </a:lnTo>
                  <a:lnTo>
                    <a:pt x="1267" y="0"/>
                  </a:lnTo>
                  <a:lnTo>
                    <a:pt x="1462" y="73"/>
                  </a:lnTo>
                  <a:lnTo>
                    <a:pt x="1633" y="171"/>
                  </a:lnTo>
                  <a:lnTo>
                    <a:pt x="1779" y="293"/>
                  </a:lnTo>
                  <a:lnTo>
                    <a:pt x="1925" y="439"/>
                  </a:lnTo>
                  <a:lnTo>
                    <a:pt x="2022" y="634"/>
                  </a:lnTo>
                  <a:lnTo>
                    <a:pt x="2071" y="828"/>
                  </a:lnTo>
                  <a:lnTo>
                    <a:pt x="2095" y="1048"/>
                  </a:lnTo>
                  <a:lnTo>
                    <a:pt x="2095" y="1048"/>
                  </a:lnTo>
                  <a:lnTo>
                    <a:pt x="2071" y="1242"/>
                  </a:lnTo>
                  <a:lnTo>
                    <a:pt x="2022" y="1437"/>
                  </a:lnTo>
                  <a:lnTo>
                    <a:pt x="1925" y="1632"/>
                  </a:lnTo>
                  <a:lnTo>
                    <a:pt x="1779" y="1778"/>
                  </a:lnTo>
                  <a:lnTo>
                    <a:pt x="1633" y="1900"/>
                  </a:lnTo>
                  <a:lnTo>
                    <a:pt x="1462" y="1997"/>
                  </a:lnTo>
                  <a:lnTo>
                    <a:pt x="1267" y="2070"/>
                  </a:lnTo>
                  <a:lnTo>
                    <a:pt x="1048" y="2095"/>
                  </a:lnTo>
                  <a:lnTo>
                    <a:pt x="1048" y="2095"/>
                  </a:lnTo>
                  <a:lnTo>
                    <a:pt x="829" y="2070"/>
                  </a:lnTo>
                  <a:lnTo>
                    <a:pt x="634" y="1997"/>
                  </a:lnTo>
                  <a:lnTo>
                    <a:pt x="464" y="1900"/>
                  </a:lnTo>
                  <a:lnTo>
                    <a:pt x="317" y="1778"/>
                  </a:lnTo>
                  <a:lnTo>
                    <a:pt x="171" y="1632"/>
                  </a:lnTo>
                  <a:lnTo>
                    <a:pt x="74" y="1437"/>
                  </a:lnTo>
                  <a:lnTo>
                    <a:pt x="25" y="1242"/>
                  </a:lnTo>
                  <a:lnTo>
                    <a:pt x="1" y="1048"/>
                  </a:lnTo>
                  <a:lnTo>
                    <a:pt x="1" y="1048"/>
                  </a:lnTo>
                  <a:close/>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36"/>
            <p:cNvSpPr/>
            <p:nvPr/>
          </p:nvSpPr>
          <p:spPr>
            <a:xfrm>
              <a:off x="1923075" y="3694075"/>
              <a:ext cx="437200" cy="280100"/>
            </a:xfrm>
            <a:custGeom>
              <a:avLst/>
              <a:gdLst/>
              <a:ahLst/>
              <a:cxnLst/>
              <a:rect l="l" t="t" r="r" b="b"/>
              <a:pathLst>
                <a:path w="17488" h="11204" fill="none" extrusionOk="0">
                  <a:moveTo>
                    <a:pt x="14516" y="10912"/>
                  </a:moveTo>
                  <a:lnTo>
                    <a:pt x="5675" y="10912"/>
                  </a:lnTo>
                  <a:lnTo>
                    <a:pt x="6089" y="9889"/>
                  </a:lnTo>
                  <a:lnTo>
                    <a:pt x="6089" y="9889"/>
                  </a:lnTo>
                  <a:lnTo>
                    <a:pt x="6235" y="9913"/>
                  </a:lnTo>
                  <a:lnTo>
                    <a:pt x="6406" y="9913"/>
                  </a:lnTo>
                  <a:lnTo>
                    <a:pt x="13810" y="9231"/>
                  </a:lnTo>
                  <a:lnTo>
                    <a:pt x="13810" y="9231"/>
                  </a:lnTo>
                  <a:lnTo>
                    <a:pt x="13980" y="9207"/>
                  </a:lnTo>
                  <a:lnTo>
                    <a:pt x="14151" y="9134"/>
                  </a:lnTo>
                  <a:lnTo>
                    <a:pt x="14297" y="9061"/>
                  </a:lnTo>
                  <a:lnTo>
                    <a:pt x="14467" y="8963"/>
                  </a:lnTo>
                  <a:lnTo>
                    <a:pt x="14614" y="8866"/>
                  </a:lnTo>
                  <a:lnTo>
                    <a:pt x="14735" y="8744"/>
                  </a:lnTo>
                  <a:lnTo>
                    <a:pt x="14833" y="8598"/>
                  </a:lnTo>
                  <a:lnTo>
                    <a:pt x="14930" y="8452"/>
                  </a:lnTo>
                  <a:lnTo>
                    <a:pt x="17414" y="3142"/>
                  </a:lnTo>
                  <a:lnTo>
                    <a:pt x="17414" y="3142"/>
                  </a:lnTo>
                  <a:lnTo>
                    <a:pt x="17463" y="2996"/>
                  </a:lnTo>
                  <a:lnTo>
                    <a:pt x="17487" y="2875"/>
                  </a:lnTo>
                  <a:lnTo>
                    <a:pt x="17463" y="2753"/>
                  </a:lnTo>
                  <a:lnTo>
                    <a:pt x="17439" y="2631"/>
                  </a:lnTo>
                  <a:lnTo>
                    <a:pt x="17366" y="2558"/>
                  </a:lnTo>
                  <a:lnTo>
                    <a:pt x="17244" y="2485"/>
                  </a:lnTo>
                  <a:lnTo>
                    <a:pt x="17122" y="2436"/>
                  </a:lnTo>
                  <a:lnTo>
                    <a:pt x="16976" y="2412"/>
                  </a:lnTo>
                  <a:lnTo>
                    <a:pt x="4579" y="1998"/>
                  </a:lnTo>
                  <a:lnTo>
                    <a:pt x="4214" y="366"/>
                  </a:lnTo>
                  <a:lnTo>
                    <a:pt x="4214" y="366"/>
                  </a:lnTo>
                  <a:lnTo>
                    <a:pt x="4141" y="220"/>
                  </a:lnTo>
                  <a:lnTo>
                    <a:pt x="4043" y="98"/>
                  </a:lnTo>
                  <a:lnTo>
                    <a:pt x="3897" y="25"/>
                  </a:lnTo>
                  <a:lnTo>
                    <a:pt x="3727" y="1"/>
                  </a:lnTo>
                  <a:lnTo>
                    <a:pt x="488" y="1"/>
                  </a:lnTo>
                  <a:lnTo>
                    <a:pt x="488" y="1"/>
                  </a:lnTo>
                  <a:lnTo>
                    <a:pt x="390" y="1"/>
                  </a:lnTo>
                  <a:lnTo>
                    <a:pt x="293" y="25"/>
                  </a:lnTo>
                  <a:lnTo>
                    <a:pt x="220" y="74"/>
                  </a:lnTo>
                  <a:lnTo>
                    <a:pt x="147" y="122"/>
                  </a:lnTo>
                  <a:lnTo>
                    <a:pt x="74" y="196"/>
                  </a:lnTo>
                  <a:lnTo>
                    <a:pt x="25" y="293"/>
                  </a:lnTo>
                  <a:lnTo>
                    <a:pt x="1" y="366"/>
                  </a:lnTo>
                  <a:lnTo>
                    <a:pt x="1" y="488"/>
                  </a:lnTo>
                  <a:lnTo>
                    <a:pt x="1" y="488"/>
                  </a:lnTo>
                  <a:lnTo>
                    <a:pt x="1" y="585"/>
                  </a:lnTo>
                  <a:lnTo>
                    <a:pt x="25" y="658"/>
                  </a:lnTo>
                  <a:lnTo>
                    <a:pt x="74" y="756"/>
                  </a:lnTo>
                  <a:lnTo>
                    <a:pt x="147" y="829"/>
                  </a:lnTo>
                  <a:lnTo>
                    <a:pt x="220" y="877"/>
                  </a:lnTo>
                  <a:lnTo>
                    <a:pt x="293" y="926"/>
                  </a:lnTo>
                  <a:lnTo>
                    <a:pt x="390" y="951"/>
                  </a:lnTo>
                  <a:lnTo>
                    <a:pt x="488" y="975"/>
                  </a:lnTo>
                  <a:lnTo>
                    <a:pt x="3337" y="975"/>
                  </a:lnTo>
                  <a:lnTo>
                    <a:pt x="5286" y="9256"/>
                  </a:lnTo>
                  <a:lnTo>
                    <a:pt x="4506" y="11204"/>
                  </a:ln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36"/>
            <p:cNvSpPr/>
            <p:nvPr/>
          </p:nvSpPr>
          <p:spPr>
            <a:xfrm>
              <a:off x="2261000" y="3781750"/>
              <a:ext cx="48725" cy="108400"/>
            </a:xfrm>
            <a:custGeom>
              <a:avLst/>
              <a:gdLst/>
              <a:ahLst/>
              <a:cxnLst/>
              <a:rect l="l" t="t" r="r" b="b"/>
              <a:pathLst>
                <a:path w="1949" h="4336" fill="none" extrusionOk="0">
                  <a:moveTo>
                    <a:pt x="1" y="4336"/>
                  </a:moveTo>
                  <a:lnTo>
                    <a:pt x="1949" y="1"/>
                  </a:ln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36"/>
            <p:cNvSpPr/>
            <p:nvPr/>
          </p:nvSpPr>
          <p:spPr>
            <a:xfrm>
              <a:off x="2225675" y="3780550"/>
              <a:ext cx="32300" cy="113875"/>
            </a:xfrm>
            <a:custGeom>
              <a:avLst/>
              <a:gdLst/>
              <a:ahLst/>
              <a:cxnLst/>
              <a:rect l="l" t="t" r="r" b="b"/>
              <a:pathLst>
                <a:path w="1292" h="4555" fill="none" extrusionOk="0">
                  <a:moveTo>
                    <a:pt x="1" y="4554"/>
                  </a:moveTo>
                  <a:lnTo>
                    <a:pt x="1292" y="0"/>
                  </a:ln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36"/>
            <p:cNvSpPr/>
            <p:nvPr/>
          </p:nvSpPr>
          <p:spPr>
            <a:xfrm>
              <a:off x="2190375" y="3779325"/>
              <a:ext cx="15850" cy="119350"/>
            </a:xfrm>
            <a:custGeom>
              <a:avLst/>
              <a:gdLst/>
              <a:ahLst/>
              <a:cxnLst/>
              <a:rect l="l" t="t" r="r" b="b"/>
              <a:pathLst>
                <a:path w="634" h="4774" fill="none" extrusionOk="0">
                  <a:moveTo>
                    <a:pt x="0" y="4774"/>
                  </a:moveTo>
                  <a:lnTo>
                    <a:pt x="634" y="0"/>
                  </a:ln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36"/>
            <p:cNvSpPr/>
            <p:nvPr/>
          </p:nvSpPr>
          <p:spPr>
            <a:xfrm>
              <a:off x="2154450" y="3777500"/>
              <a:ext cx="1250" cy="126050"/>
            </a:xfrm>
            <a:custGeom>
              <a:avLst/>
              <a:gdLst/>
              <a:ahLst/>
              <a:cxnLst/>
              <a:rect l="l" t="t" r="r" b="b"/>
              <a:pathLst>
                <a:path w="50" h="5042" fill="none" extrusionOk="0">
                  <a:moveTo>
                    <a:pt x="49" y="5042"/>
                  </a:moveTo>
                  <a:lnTo>
                    <a:pt x="0" y="0"/>
                  </a:ln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36"/>
            <p:cNvSpPr/>
            <p:nvPr/>
          </p:nvSpPr>
          <p:spPr>
            <a:xfrm>
              <a:off x="2103300" y="3776275"/>
              <a:ext cx="17075" cy="131550"/>
            </a:xfrm>
            <a:custGeom>
              <a:avLst/>
              <a:gdLst/>
              <a:ahLst/>
              <a:cxnLst/>
              <a:rect l="l" t="t" r="r" b="b"/>
              <a:pathLst>
                <a:path w="683" h="5262" fill="none" extrusionOk="0">
                  <a:moveTo>
                    <a:pt x="683" y="5261"/>
                  </a:moveTo>
                  <a:lnTo>
                    <a:pt x="1" y="1"/>
                  </a:ln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36"/>
            <p:cNvSpPr/>
            <p:nvPr/>
          </p:nvSpPr>
          <p:spPr>
            <a:xfrm>
              <a:off x="2051550" y="3775050"/>
              <a:ext cx="34125" cy="137025"/>
            </a:xfrm>
            <a:custGeom>
              <a:avLst/>
              <a:gdLst/>
              <a:ahLst/>
              <a:cxnLst/>
              <a:rect l="l" t="t" r="r" b="b"/>
              <a:pathLst>
                <a:path w="1365" h="5481" fill="none" extrusionOk="0">
                  <a:moveTo>
                    <a:pt x="1364" y="5481"/>
                  </a:moveTo>
                  <a:lnTo>
                    <a:pt x="0" y="1"/>
                  </a:ln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0" name="Google Shape;290;p36"/>
          <p:cNvGrpSpPr/>
          <p:nvPr/>
        </p:nvGrpSpPr>
        <p:grpSpPr>
          <a:xfrm>
            <a:off x="4248852" y="3303376"/>
            <a:ext cx="271207" cy="240949"/>
            <a:chOff x="5292575" y="3681900"/>
            <a:chExt cx="420150" cy="373275"/>
          </a:xfrm>
        </p:grpSpPr>
        <p:sp>
          <p:nvSpPr>
            <p:cNvPr id="291" name="Google Shape;291;p36"/>
            <p:cNvSpPr/>
            <p:nvPr/>
          </p:nvSpPr>
          <p:spPr>
            <a:xfrm>
              <a:off x="5292575" y="3706875"/>
              <a:ext cx="420150" cy="266700"/>
            </a:xfrm>
            <a:custGeom>
              <a:avLst/>
              <a:gdLst/>
              <a:ahLst/>
              <a:cxnLst/>
              <a:rect l="l" t="t" r="r" b="b"/>
              <a:pathLst>
                <a:path w="16806" h="10668" fill="none" extrusionOk="0">
                  <a:moveTo>
                    <a:pt x="16319" y="0"/>
                  </a:moveTo>
                  <a:lnTo>
                    <a:pt x="488" y="0"/>
                  </a:lnTo>
                  <a:lnTo>
                    <a:pt x="488" y="0"/>
                  </a:lnTo>
                  <a:lnTo>
                    <a:pt x="390" y="0"/>
                  </a:lnTo>
                  <a:lnTo>
                    <a:pt x="293" y="25"/>
                  </a:lnTo>
                  <a:lnTo>
                    <a:pt x="196" y="73"/>
                  </a:lnTo>
                  <a:lnTo>
                    <a:pt x="123" y="146"/>
                  </a:lnTo>
                  <a:lnTo>
                    <a:pt x="74" y="219"/>
                  </a:lnTo>
                  <a:lnTo>
                    <a:pt x="25" y="292"/>
                  </a:lnTo>
                  <a:lnTo>
                    <a:pt x="1" y="390"/>
                  </a:lnTo>
                  <a:lnTo>
                    <a:pt x="1" y="487"/>
                  </a:lnTo>
                  <a:lnTo>
                    <a:pt x="1" y="10181"/>
                  </a:lnTo>
                  <a:lnTo>
                    <a:pt x="1" y="10181"/>
                  </a:lnTo>
                  <a:lnTo>
                    <a:pt x="1" y="10278"/>
                  </a:lnTo>
                  <a:lnTo>
                    <a:pt x="25" y="10375"/>
                  </a:lnTo>
                  <a:lnTo>
                    <a:pt x="74" y="10448"/>
                  </a:lnTo>
                  <a:lnTo>
                    <a:pt x="123" y="10522"/>
                  </a:lnTo>
                  <a:lnTo>
                    <a:pt x="196" y="10570"/>
                  </a:lnTo>
                  <a:lnTo>
                    <a:pt x="293" y="10619"/>
                  </a:lnTo>
                  <a:lnTo>
                    <a:pt x="390" y="10643"/>
                  </a:lnTo>
                  <a:lnTo>
                    <a:pt x="488" y="10668"/>
                  </a:lnTo>
                  <a:lnTo>
                    <a:pt x="16319" y="10668"/>
                  </a:lnTo>
                  <a:lnTo>
                    <a:pt x="16319" y="10668"/>
                  </a:lnTo>
                  <a:lnTo>
                    <a:pt x="16416" y="10643"/>
                  </a:lnTo>
                  <a:lnTo>
                    <a:pt x="16513" y="10619"/>
                  </a:lnTo>
                  <a:lnTo>
                    <a:pt x="16611" y="10570"/>
                  </a:lnTo>
                  <a:lnTo>
                    <a:pt x="16684" y="10522"/>
                  </a:lnTo>
                  <a:lnTo>
                    <a:pt x="16733" y="10448"/>
                  </a:lnTo>
                  <a:lnTo>
                    <a:pt x="16781" y="10375"/>
                  </a:lnTo>
                  <a:lnTo>
                    <a:pt x="16806" y="10278"/>
                  </a:lnTo>
                  <a:lnTo>
                    <a:pt x="16806" y="10181"/>
                  </a:lnTo>
                  <a:lnTo>
                    <a:pt x="16806" y="487"/>
                  </a:lnTo>
                  <a:lnTo>
                    <a:pt x="16806" y="487"/>
                  </a:lnTo>
                  <a:lnTo>
                    <a:pt x="16806" y="390"/>
                  </a:lnTo>
                  <a:lnTo>
                    <a:pt x="16781" y="292"/>
                  </a:lnTo>
                  <a:lnTo>
                    <a:pt x="16733" y="219"/>
                  </a:lnTo>
                  <a:lnTo>
                    <a:pt x="16684" y="146"/>
                  </a:lnTo>
                  <a:lnTo>
                    <a:pt x="16611" y="73"/>
                  </a:lnTo>
                  <a:lnTo>
                    <a:pt x="16513" y="25"/>
                  </a:lnTo>
                  <a:lnTo>
                    <a:pt x="16416" y="0"/>
                  </a:lnTo>
                  <a:lnTo>
                    <a:pt x="16319" y="0"/>
                  </a:lnTo>
                  <a:lnTo>
                    <a:pt x="16319" y="0"/>
                  </a:lnTo>
                  <a:close/>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36"/>
            <p:cNvSpPr/>
            <p:nvPr/>
          </p:nvSpPr>
          <p:spPr>
            <a:xfrm>
              <a:off x="5490475" y="3681900"/>
              <a:ext cx="24375" cy="25000"/>
            </a:xfrm>
            <a:custGeom>
              <a:avLst/>
              <a:gdLst/>
              <a:ahLst/>
              <a:cxnLst/>
              <a:rect l="l" t="t" r="r" b="b"/>
              <a:pathLst>
                <a:path w="975" h="1000" fill="none" extrusionOk="0">
                  <a:moveTo>
                    <a:pt x="974" y="999"/>
                  </a:moveTo>
                  <a:lnTo>
                    <a:pt x="974" y="488"/>
                  </a:lnTo>
                  <a:lnTo>
                    <a:pt x="974" y="488"/>
                  </a:lnTo>
                  <a:lnTo>
                    <a:pt x="974" y="390"/>
                  </a:lnTo>
                  <a:lnTo>
                    <a:pt x="926" y="293"/>
                  </a:lnTo>
                  <a:lnTo>
                    <a:pt x="901" y="220"/>
                  </a:lnTo>
                  <a:lnTo>
                    <a:pt x="828" y="147"/>
                  </a:lnTo>
                  <a:lnTo>
                    <a:pt x="755" y="74"/>
                  </a:lnTo>
                  <a:lnTo>
                    <a:pt x="682" y="49"/>
                  </a:lnTo>
                  <a:lnTo>
                    <a:pt x="585" y="1"/>
                  </a:lnTo>
                  <a:lnTo>
                    <a:pt x="487" y="1"/>
                  </a:lnTo>
                  <a:lnTo>
                    <a:pt x="487" y="1"/>
                  </a:lnTo>
                  <a:lnTo>
                    <a:pt x="390" y="1"/>
                  </a:lnTo>
                  <a:lnTo>
                    <a:pt x="292" y="49"/>
                  </a:lnTo>
                  <a:lnTo>
                    <a:pt x="219" y="74"/>
                  </a:lnTo>
                  <a:lnTo>
                    <a:pt x="146" y="147"/>
                  </a:lnTo>
                  <a:lnTo>
                    <a:pt x="73" y="220"/>
                  </a:lnTo>
                  <a:lnTo>
                    <a:pt x="49" y="293"/>
                  </a:lnTo>
                  <a:lnTo>
                    <a:pt x="0" y="390"/>
                  </a:lnTo>
                  <a:lnTo>
                    <a:pt x="0" y="488"/>
                  </a:lnTo>
                  <a:lnTo>
                    <a:pt x="0" y="999"/>
                  </a:ln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36"/>
            <p:cNvSpPr/>
            <p:nvPr/>
          </p:nvSpPr>
          <p:spPr>
            <a:xfrm>
              <a:off x="5358350" y="3973550"/>
              <a:ext cx="60900" cy="81625"/>
            </a:xfrm>
            <a:custGeom>
              <a:avLst/>
              <a:gdLst/>
              <a:ahLst/>
              <a:cxnLst/>
              <a:rect l="l" t="t" r="r" b="b"/>
              <a:pathLst>
                <a:path w="2436" h="3265" fill="none" extrusionOk="0">
                  <a:moveTo>
                    <a:pt x="1340" y="1"/>
                  </a:moveTo>
                  <a:lnTo>
                    <a:pt x="49" y="2558"/>
                  </a:lnTo>
                  <a:lnTo>
                    <a:pt x="49" y="2558"/>
                  </a:lnTo>
                  <a:lnTo>
                    <a:pt x="24" y="2631"/>
                  </a:lnTo>
                  <a:lnTo>
                    <a:pt x="0" y="2728"/>
                  </a:lnTo>
                  <a:lnTo>
                    <a:pt x="0" y="2826"/>
                  </a:lnTo>
                  <a:lnTo>
                    <a:pt x="24" y="2923"/>
                  </a:lnTo>
                  <a:lnTo>
                    <a:pt x="73" y="2996"/>
                  </a:lnTo>
                  <a:lnTo>
                    <a:pt x="122" y="3094"/>
                  </a:lnTo>
                  <a:lnTo>
                    <a:pt x="195" y="3142"/>
                  </a:lnTo>
                  <a:lnTo>
                    <a:pt x="268" y="3215"/>
                  </a:lnTo>
                  <a:lnTo>
                    <a:pt x="268" y="3215"/>
                  </a:lnTo>
                  <a:lnTo>
                    <a:pt x="390" y="3240"/>
                  </a:lnTo>
                  <a:lnTo>
                    <a:pt x="487" y="3264"/>
                  </a:lnTo>
                  <a:lnTo>
                    <a:pt x="487" y="3264"/>
                  </a:lnTo>
                  <a:lnTo>
                    <a:pt x="633" y="3240"/>
                  </a:lnTo>
                  <a:lnTo>
                    <a:pt x="755" y="3191"/>
                  </a:lnTo>
                  <a:lnTo>
                    <a:pt x="853" y="3094"/>
                  </a:lnTo>
                  <a:lnTo>
                    <a:pt x="926" y="2996"/>
                  </a:lnTo>
                  <a:lnTo>
                    <a:pt x="2436" y="1"/>
                  </a:ln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36"/>
            <p:cNvSpPr/>
            <p:nvPr/>
          </p:nvSpPr>
          <p:spPr>
            <a:xfrm>
              <a:off x="5586050" y="3973550"/>
              <a:ext cx="60925" cy="81625"/>
            </a:xfrm>
            <a:custGeom>
              <a:avLst/>
              <a:gdLst/>
              <a:ahLst/>
              <a:cxnLst/>
              <a:rect l="l" t="t" r="r" b="b"/>
              <a:pathLst>
                <a:path w="2437" h="3265" fill="none" extrusionOk="0">
                  <a:moveTo>
                    <a:pt x="1" y="1"/>
                  </a:moveTo>
                  <a:lnTo>
                    <a:pt x="1511" y="2996"/>
                  </a:lnTo>
                  <a:lnTo>
                    <a:pt x="1511" y="2996"/>
                  </a:lnTo>
                  <a:lnTo>
                    <a:pt x="1584" y="3094"/>
                  </a:lnTo>
                  <a:lnTo>
                    <a:pt x="1681" y="3191"/>
                  </a:lnTo>
                  <a:lnTo>
                    <a:pt x="1803" y="3240"/>
                  </a:lnTo>
                  <a:lnTo>
                    <a:pt x="1949" y="3264"/>
                  </a:lnTo>
                  <a:lnTo>
                    <a:pt x="1949" y="3264"/>
                  </a:lnTo>
                  <a:lnTo>
                    <a:pt x="2047" y="3240"/>
                  </a:lnTo>
                  <a:lnTo>
                    <a:pt x="2168" y="3215"/>
                  </a:lnTo>
                  <a:lnTo>
                    <a:pt x="2168" y="3215"/>
                  </a:lnTo>
                  <a:lnTo>
                    <a:pt x="2241" y="3142"/>
                  </a:lnTo>
                  <a:lnTo>
                    <a:pt x="2315" y="3094"/>
                  </a:lnTo>
                  <a:lnTo>
                    <a:pt x="2363" y="2996"/>
                  </a:lnTo>
                  <a:lnTo>
                    <a:pt x="2412" y="2923"/>
                  </a:lnTo>
                  <a:lnTo>
                    <a:pt x="2436" y="2826"/>
                  </a:lnTo>
                  <a:lnTo>
                    <a:pt x="2436" y="2728"/>
                  </a:lnTo>
                  <a:lnTo>
                    <a:pt x="2412" y="2631"/>
                  </a:lnTo>
                  <a:lnTo>
                    <a:pt x="2388" y="2558"/>
                  </a:lnTo>
                  <a:lnTo>
                    <a:pt x="1097" y="1"/>
                  </a:ln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36"/>
            <p:cNvSpPr/>
            <p:nvPr/>
          </p:nvSpPr>
          <p:spPr>
            <a:xfrm>
              <a:off x="5316925" y="3731225"/>
              <a:ext cx="371450" cy="218000"/>
            </a:xfrm>
            <a:custGeom>
              <a:avLst/>
              <a:gdLst/>
              <a:ahLst/>
              <a:cxnLst/>
              <a:rect l="l" t="t" r="r" b="b"/>
              <a:pathLst>
                <a:path w="14858" h="8720" fill="none" extrusionOk="0">
                  <a:moveTo>
                    <a:pt x="1" y="0"/>
                  </a:moveTo>
                  <a:lnTo>
                    <a:pt x="1" y="8719"/>
                  </a:lnTo>
                  <a:lnTo>
                    <a:pt x="14857" y="8719"/>
                  </a:lnTo>
                  <a:lnTo>
                    <a:pt x="14857" y="0"/>
                  </a:lnTo>
                  <a:lnTo>
                    <a:pt x="1" y="0"/>
                  </a:lnTo>
                  <a:close/>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36"/>
            <p:cNvSpPr/>
            <p:nvPr/>
          </p:nvSpPr>
          <p:spPr>
            <a:xfrm>
              <a:off x="5380250" y="3784800"/>
              <a:ext cx="230200" cy="115725"/>
            </a:xfrm>
            <a:custGeom>
              <a:avLst/>
              <a:gdLst/>
              <a:ahLst/>
              <a:cxnLst/>
              <a:rect l="l" t="t" r="r" b="b"/>
              <a:pathLst>
                <a:path w="9208" h="4629" fill="none" extrusionOk="0">
                  <a:moveTo>
                    <a:pt x="9207" y="1"/>
                  </a:moveTo>
                  <a:lnTo>
                    <a:pt x="5213" y="3995"/>
                  </a:lnTo>
                  <a:lnTo>
                    <a:pt x="5213" y="3995"/>
                  </a:lnTo>
                  <a:lnTo>
                    <a:pt x="5140" y="4044"/>
                  </a:lnTo>
                  <a:lnTo>
                    <a:pt x="5067" y="4092"/>
                  </a:lnTo>
                  <a:lnTo>
                    <a:pt x="4969" y="4117"/>
                  </a:lnTo>
                  <a:lnTo>
                    <a:pt x="4872" y="4141"/>
                  </a:lnTo>
                  <a:lnTo>
                    <a:pt x="4774" y="4117"/>
                  </a:lnTo>
                  <a:lnTo>
                    <a:pt x="4677" y="4092"/>
                  </a:lnTo>
                  <a:lnTo>
                    <a:pt x="4604" y="4044"/>
                  </a:lnTo>
                  <a:lnTo>
                    <a:pt x="4531" y="3995"/>
                  </a:lnTo>
                  <a:lnTo>
                    <a:pt x="2582" y="2046"/>
                  </a:lnTo>
                  <a:lnTo>
                    <a:pt x="1" y="4628"/>
                  </a:ln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36"/>
            <p:cNvSpPr/>
            <p:nvPr/>
          </p:nvSpPr>
          <p:spPr>
            <a:xfrm>
              <a:off x="5547700" y="3779925"/>
              <a:ext cx="68825" cy="68825"/>
            </a:xfrm>
            <a:custGeom>
              <a:avLst/>
              <a:gdLst/>
              <a:ahLst/>
              <a:cxnLst/>
              <a:rect l="l" t="t" r="r" b="b"/>
              <a:pathLst>
                <a:path w="2753" h="2753" fill="none" extrusionOk="0">
                  <a:moveTo>
                    <a:pt x="0" y="1"/>
                  </a:moveTo>
                  <a:lnTo>
                    <a:pt x="2265" y="1"/>
                  </a:lnTo>
                  <a:lnTo>
                    <a:pt x="2265" y="1"/>
                  </a:lnTo>
                  <a:lnTo>
                    <a:pt x="2363" y="1"/>
                  </a:lnTo>
                  <a:lnTo>
                    <a:pt x="2460" y="25"/>
                  </a:lnTo>
                  <a:lnTo>
                    <a:pt x="2533" y="74"/>
                  </a:lnTo>
                  <a:lnTo>
                    <a:pt x="2606" y="147"/>
                  </a:lnTo>
                  <a:lnTo>
                    <a:pt x="2680" y="220"/>
                  </a:lnTo>
                  <a:lnTo>
                    <a:pt x="2728" y="293"/>
                  </a:lnTo>
                  <a:lnTo>
                    <a:pt x="2753" y="390"/>
                  </a:lnTo>
                  <a:lnTo>
                    <a:pt x="2753" y="488"/>
                  </a:lnTo>
                  <a:lnTo>
                    <a:pt x="2753" y="2753"/>
                  </a:ln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8" name="Google Shape;298;p36"/>
          <p:cNvGrpSpPr/>
          <p:nvPr/>
        </p:nvGrpSpPr>
        <p:grpSpPr>
          <a:xfrm>
            <a:off x="4301525" y="2805920"/>
            <a:ext cx="165861" cy="262961"/>
            <a:chOff x="6718575" y="2318625"/>
            <a:chExt cx="256950" cy="407375"/>
          </a:xfrm>
        </p:grpSpPr>
        <p:sp>
          <p:nvSpPr>
            <p:cNvPr id="299" name="Google Shape;299;p36"/>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36"/>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36"/>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36"/>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36"/>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36"/>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36"/>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36"/>
            <p:cNvSpPr/>
            <p:nvPr/>
          </p:nvSpPr>
          <p:spPr>
            <a:xfrm>
              <a:off x="6795900" y="2628550"/>
              <a:ext cx="102300" cy="25"/>
            </a:xfrm>
            <a:custGeom>
              <a:avLst/>
              <a:gdLst/>
              <a:ahLst/>
              <a:cxnLst/>
              <a:rect l="l" t="t" r="r" b="b"/>
              <a:pathLst>
                <a:path w="4092" h="1" fill="none" extrusionOk="0">
                  <a:moveTo>
                    <a:pt x="0" y="1"/>
                  </a:moveTo>
                  <a:lnTo>
                    <a:pt x="4092" y="1"/>
                  </a:ln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7" name="Google Shape;307;p3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9</a:t>
            </a:fld>
            <a:endParaRPr/>
          </a:p>
        </p:txBody>
      </p:sp>
      <p:pic>
        <p:nvPicPr>
          <p:cNvPr id="68" name="Imagen 67"/>
          <p:cNvPicPr/>
          <p:nvPr/>
        </p:nvPicPr>
        <p:blipFill>
          <a:blip r:embed="rId4">
            <a:extLst>
              <a:ext uri="{28A0092B-C50C-407E-A947-70E740481C1C}">
                <a14:useLocalDpi xmlns:a14="http://schemas.microsoft.com/office/drawing/2010/main" val="0"/>
              </a:ext>
            </a:extLst>
          </a:blip>
          <a:srcRect/>
          <a:stretch>
            <a:fillRect/>
          </a:stretch>
        </p:blipFill>
        <p:spPr bwMode="auto">
          <a:xfrm>
            <a:off x="8424989" y="0"/>
            <a:ext cx="758062" cy="693682"/>
          </a:xfrm>
          <a:prstGeom prst="rect">
            <a:avLst/>
          </a:prstGeom>
          <a:noFill/>
          <a:ln>
            <a:noFill/>
          </a:ln>
        </p:spPr>
      </p:pic>
      <p:pic>
        <p:nvPicPr>
          <p:cNvPr id="69" name="Picture 4" descr="Resultado de imagen para platzi CURSO DE INTRODUCCION ALA SEGURIDAD INFORMÃTICA"/>
          <p:cNvPicPr>
            <a:picLocks noChangeAspect="1" noChangeArrowheads="1"/>
          </p:cNvPicPr>
          <p:nvPr/>
        </p:nvPicPr>
        <p:blipFill rotWithShape="1">
          <a:blip r:embed="rId5">
            <a:extLst>
              <a:ext uri="{28A0092B-C50C-407E-A947-70E740481C1C}">
                <a14:useLocalDpi xmlns:a14="http://schemas.microsoft.com/office/drawing/2010/main" val="0"/>
              </a:ext>
            </a:extLst>
          </a:blip>
          <a:srcRect l="9672" t="30147" r="67830" b="26796"/>
          <a:stretch/>
        </p:blipFill>
        <p:spPr bwMode="auto">
          <a:xfrm>
            <a:off x="0" y="0"/>
            <a:ext cx="536029" cy="536029"/>
          </a:xfrm>
          <a:prstGeom prst="ellipse">
            <a:avLst/>
          </a:prstGeom>
          <a:noFill/>
          <a:extLst>
            <a:ext uri="{909E8E84-426E-40DD-AFC4-6F175D3DCCD1}">
              <a14:hiddenFill xmlns:a14="http://schemas.microsoft.com/office/drawing/2010/main">
                <a:solidFill>
                  <a:srgbClr val="FFFFFF"/>
                </a:solidFill>
              </a14:hiddenFill>
            </a:ext>
          </a:extLst>
        </p:spPr>
      </p:pic>
      <p:pic>
        <p:nvPicPr>
          <p:cNvPr id="70" name="Picture 4" descr="Resultado de imagen para platzi CURSO DE INTRODUCCION ALA SEGURIDAD INFORMÃTICA"/>
          <p:cNvPicPr>
            <a:picLocks noChangeAspect="1" noChangeArrowheads="1"/>
          </p:cNvPicPr>
          <p:nvPr/>
        </p:nvPicPr>
        <p:blipFill rotWithShape="1">
          <a:blip r:embed="rId5">
            <a:extLst>
              <a:ext uri="{28A0092B-C50C-407E-A947-70E740481C1C}">
                <a14:useLocalDpi xmlns:a14="http://schemas.microsoft.com/office/drawing/2010/main" val="0"/>
              </a:ext>
            </a:extLst>
          </a:blip>
          <a:srcRect l="81951" t="4496" r="2612" b="85427"/>
          <a:stretch/>
        </p:blipFill>
        <p:spPr bwMode="auto">
          <a:xfrm>
            <a:off x="0" y="4759863"/>
            <a:ext cx="1124607" cy="383587"/>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descr="Resultado de imagen para Los 5 principios clave de la seguridad informÃ¡tica"/>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33074" y="3654203"/>
            <a:ext cx="1712224" cy="1489247"/>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6148" name="Picture 4" descr="Resultado de imagen para seguridad informÃ¡tica"/>
          <p:cNvPicPr>
            <a:picLocks noChangeAspect="1" noChangeArrowheads="1"/>
          </p:cNvPicPr>
          <p:nvPr/>
        </p:nvPicPr>
        <p:blipFill rotWithShape="1">
          <a:blip r:embed="rId7">
            <a:extLst>
              <a:ext uri="{28A0092B-C50C-407E-A947-70E740481C1C}">
                <a14:useLocalDpi xmlns:a14="http://schemas.microsoft.com/office/drawing/2010/main" val="0"/>
              </a:ext>
            </a:extLst>
          </a:blip>
          <a:srcRect r="14751"/>
          <a:stretch/>
        </p:blipFill>
        <p:spPr bwMode="auto">
          <a:xfrm>
            <a:off x="1373967" y="4155327"/>
            <a:ext cx="1558337" cy="94329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91559"/>
      </p:ext>
    </p:extLst>
  </p:cSld>
  <p:clrMapOvr>
    <a:masterClrMapping/>
  </p:clrMapOvr>
  <p:timing>
    <p:tnLst>
      <p:par>
        <p:cTn id="1" dur="indefinite" restart="never" nodeType="tmRoot"/>
      </p:par>
    </p:tnLst>
  </p:timing>
</p:sld>
</file>

<file path=ppt/theme/theme1.xml><?xml version="1.0" encoding="utf-8"?>
<a:theme xmlns:a="http://schemas.openxmlformats.org/drawingml/2006/main" name="Banquo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Banquo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590</TotalTime>
  <Words>2852</Words>
  <Application>Microsoft Office PowerPoint</Application>
  <PresentationFormat>Presentación en pantalla (16:9)</PresentationFormat>
  <Paragraphs>307</Paragraphs>
  <Slides>44</Slides>
  <Notes>33</Notes>
  <HiddenSlides>0</HiddenSlides>
  <MMClips>0</MMClips>
  <ScaleCrop>false</ScaleCrop>
  <HeadingPairs>
    <vt:vector size="6" baseType="variant">
      <vt:variant>
        <vt:lpstr>Fuentes usadas</vt:lpstr>
      </vt:variant>
      <vt:variant>
        <vt:i4>6</vt:i4>
      </vt:variant>
      <vt:variant>
        <vt:lpstr>Tema</vt:lpstr>
      </vt:variant>
      <vt:variant>
        <vt:i4>2</vt:i4>
      </vt:variant>
      <vt:variant>
        <vt:lpstr>Títulos de diapositiva</vt:lpstr>
      </vt:variant>
      <vt:variant>
        <vt:i4>44</vt:i4>
      </vt:variant>
    </vt:vector>
  </HeadingPairs>
  <TitlesOfParts>
    <vt:vector size="52" baseType="lpstr">
      <vt:lpstr>Wingdings</vt:lpstr>
      <vt:lpstr>Wingdings 3</vt:lpstr>
      <vt:lpstr>Muli</vt:lpstr>
      <vt:lpstr>Arial</vt:lpstr>
      <vt:lpstr>Georgia</vt:lpstr>
      <vt:lpstr>Calibri</vt:lpstr>
      <vt:lpstr>Banquo template</vt:lpstr>
      <vt:lpstr>Banquo template</vt:lpstr>
      <vt:lpstr>PLATZI-CURSO DE INTRODUCCIÓN A LA SEGURIDAD INFORMÁTICA </vt:lpstr>
      <vt:lpstr>Presentación de PowerPoint</vt:lpstr>
      <vt:lpstr>INTRODUCCIÓN A LA SEGURIDAD INFORMÁTICA</vt:lpstr>
      <vt:lpstr>OBJETIVO SEGURIDAD INFORMÁTICA</vt:lpstr>
      <vt:lpstr>Elementos Fundamentales</vt:lpstr>
      <vt:lpstr>PRINCIPIOS FUNDAMENTALES DE LA INFORMACIÓN</vt:lpstr>
      <vt:lpstr>Presentación de PowerPoint</vt:lpstr>
      <vt:lpstr>PRINCIPIOS BÁSICOS EN LA SEGURIDAD INFORMÁTICA</vt:lpstr>
      <vt:lpstr>LOS 5 PRINCIPIOS CLAVE DE LA SEGURIDAD INFORMÁTICA</vt:lpstr>
      <vt:lpstr>LABORATORIO: CREACIÓN DE USUARIOS EN WINDOWS APLICANDO EL PRINCIPIO DEL MENOR PRIVILEGIO</vt:lpstr>
      <vt:lpstr>Laboratorio: Creación de usuarios en Linux aplicando el principio de menor privilegio</vt:lpstr>
      <vt:lpstr>SEGURIDAD EN REDES TCP/IP</vt:lpstr>
      <vt:lpstr>INTRODUCCIÓN A LA SEGURIDAD EN REDES TCP/IP</vt:lpstr>
      <vt:lpstr>Presentación de PowerPoint</vt:lpstr>
      <vt:lpstr>SEGURIDAD POR DEBAJO DE LA CAPA 3</vt:lpstr>
      <vt:lpstr>MODELO TCP/IP</vt:lpstr>
      <vt:lpstr>DISPOSITIVOS DE SEGURIDAD INFORMÁTICA</vt:lpstr>
      <vt:lpstr>Dispositivos de seguridad informática: Firewalls - Honeypot - Antivirus - Anti-Spam - VPN’s - IPS</vt:lpstr>
      <vt:lpstr>HACKERS Y FASES DE UN HACKING</vt:lpstr>
      <vt:lpstr>Hacker!</vt:lpstr>
      <vt:lpstr>Clases de Hacker!</vt:lpstr>
      <vt:lpstr>QUÉ ES HACKING Y FASES DEL HACKING</vt:lpstr>
      <vt:lpstr>MANEJO DE INCIDENTES DE SEGURIDAD</vt:lpstr>
      <vt:lpstr>Cómo responder ante un insidente de Seguridad?</vt:lpstr>
      <vt:lpstr>Manejo de incidentes de seguridad ¿Qué es un incidente de seguridad? Administración de incidentes de seguridad</vt:lpstr>
      <vt:lpstr>Preparación: Estimamos las necesidades y establecemos procedimientos Detección y Análisis: Es identificar los signos inusuales que pueden generar dicho incidente. Identificación: Identificamos qué tipo de incidente fue y ocurrió, qué tan grave puede ser. Notificación: Reportamos, notificamos y registramos el incidente Clasificación y priorización: Debemos determinar el tipo de incidente, clasificarlo y así saber qué tan grave es y qué tanto nos puede afectar. Contención, resolución y recuperación: Detenemos el ataques y evitar que se propague. Resolvemos el incidente. Recuperamos los datos. Acciones posteriores al cierre: Lecciones aprendidas. Identificamos las causas del incidente, por qué pasó y cómo podemos hacer para qué no vuelva a pasar.</vt:lpstr>
      <vt:lpstr>Presentación de PowerPoint</vt:lpstr>
      <vt:lpstr>Recomendaciones para la atención y manejo de incidentes de seguridad</vt:lpstr>
      <vt:lpstr>Recomendaciones para la atención y manejo de incidentes de seguridad</vt:lpstr>
      <vt:lpstr>Recomendaciones para la atención y manejo de incidentes de seguridad</vt:lpstr>
      <vt:lpstr>INTRODUCCIÓN AL MALWARE</vt:lpstr>
      <vt:lpstr>MALWARE</vt:lpstr>
      <vt:lpstr>TIPOS DE MALWARE</vt:lpstr>
      <vt:lpstr>CONTRAMEDIDAS PARA EL MALWARE</vt:lpstr>
      <vt:lpstr>INGENIERÍA SOCIAL</vt:lpstr>
      <vt:lpstr>Presentación de PowerPoint</vt:lpstr>
      <vt:lpstr>INGENIERÍA SOCIAL</vt:lpstr>
      <vt:lpstr>INGENIERÍA SOCIAL</vt:lpstr>
      <vt:lpstr>ESTÁNDARES INTERNACIONALES DE SEGURIDAD</vt:lpstr>
      <vt:lpstr>Estándares Internacionales de Seguridad: COBIT, ITIL, OWASP, CIS, NIST, ISO27001</vt:lpstr>
      <vt:lpstr>CONCLUSIONES Y BONUS</vt:lpstr>
      <vt:lpstr>Conclusiones!</vt:lpstr>
      <vt:lpstr>Presentación de PowerPoint</vt:lpstr>
      <vt:lpstr>Presentación de PowerPoint</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PLATZI-CURSO DE INTRODUCCIÓN A LA SEGURIDAD INFORMÁTICA </dc:title>
  <cp:lastModifiedBy>Jhon Henry Suntaxi</cp:lastModifiedBy>
  <cp:revision>50</cp:revision>
  <dcterms:modified xsi:type="dcterms:W3CDTF">2019-03-01T01:53:29Z</dcterms:modified>
</cp:coreProperties>
</file>